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500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98AAB-3F16-494D-B104-3A451F6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750" y="467999"/>
            <a:ext cx="7350525" cy="871200"/>
          </a:xfrm>
        </p:spPr>
        <p:txBody>
          <a:bodyPr/>
          <a:lstStyle>
            <a:lvl1pPr>
              <a:defRPr>
                <a:solidFill>
                  <a:srgbClr val="008F3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82B1F4-A507-524A-B617-CA90BA3C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749" y="1706401"/>
            <a:ext cx="8918325" cy="415253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623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966B54-7111-3545-8DCE-C2A01516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D646B1-5971-B949-9F1C-28155ACEB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4016" y="1706400"/>
            <a:ext cx="4142216" cy="40156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5936947A-998D-E646-B409-BC7AC51EB4D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170243" y="1706400"/>
            <a:ext cx="4142216" cy="401567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8225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E1EBC-C9B9-5C4A-9A12-C34E2E34B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89376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(Logo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71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6823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photo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1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90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6E9E0F0-9A83-E699-1619-0DB3211A2052}"/>
              </a:ext>
            </a:extLst>
          </p:cNvPr>
          <p:cNvSpPr/>
          <p:nvPr userDrawn="1"/>
        </p:nvSpPr>
        <p:spPr>
          <a:xfrm>
            <a:off x="0" y="5943599"/>
            <a:ext cx="9906000" cy="914400"/>
          </a:xfrm>
          <a:prstGeom prst="rect">
            <a:avLst/>
          </a:prstGeom>
          <a:solidFill>
            <a:srgbClr val="DB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 dirty="0"/>
          </a:p>
        </p:txBody>
      </p:sp>
      <p:pic>
        <p:nvPicPr>
          <p:cNvPr id="12" name="Grafik 11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672B8880-844E-3DEC-E9BE-979160008CA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13660" y="5146453"/>
            <a:ext cx="2575844" cy="1528875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2B3876C4-F625-96B4-3F74-147CDC965EB5}"/>
              </a:ext>
            </a:extLst>
          </p:cNvPr>
          <p:cNvSpPr/>
          <p:nvPr userDrawn="1"/>
        </p:nvSpPr>
        <p:spPr>
          <a:xfrm>
            <a:off x="0" y="-1"/>
            <a:ext cx="9906000" cy="467700"/>
          </a:xfrm>
          <a:prstGeom prst="rect">
            <a:avLst/>
          </a:prstGeom>
          <a:solidFill>
            <a:srgbClr val="DBEE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7766A1-0820-8C4C-B37C-81745ABD7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16" y="467700"/>
            <a:ext cx="7201474" cy="87090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0D0FA8-B299-E049-B331-07FC9268D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4015" y="1706253"/>
            <a:ext cx="8918325" cy="40818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5A03409-133F-D208-F9EE-A49CC4F1089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467699"/>
            <a:ext cx="526256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98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rgbClr val="008F32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Clr>
          <a:srgbClr val="6BB41D"/>
        </a:buClr>
        <a:buFont typeface="Systemschrift Normal"/>
        <a:buChar char="‣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368550" indent="-185738" algn="l" defTabSz="742950" rtl="0" eaLnBrk="1" latinLnBrk="0" hangingPunct="1">
        <a:lnSpc>
          <a:spcPct val="90000"/>
        </a:lnSpc>
        <a:spcBef>
          <a:spcPts val="406"/>
        </a:spcBef>
        <a:buClr>
          <a:srgbClr val="6BB41D"/>
        </a:buClr>
        <a:buFont typeface="Systemschrift Normal"/>
        <a:buChar char="‣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555750" indent="-185738" algn="l" defTabSz="742950" rtl="0" eaLnBrk="1" latinLnBrk="0" hangingPunct="1">
        <a:lnSpc>
          <a:spcPct val="90000"/>
        </a:lnSpc>
        <a:spcBef>
          <a:spcPts val="406"/>
        </a:spcBef>
        <a:buClr>
          <a:srgbClr val="6BB41D"/>
        </a:buClr>
        <a:buFont typeface="Systemschrift Normal"/>
        <a:buChar char="‣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742950" indent="-185738" algn="l" defTabSz="742950" rtl="0" eaLnBrk="1" latinLnBrk="0" hangingPunct="1">
        <a:lnSpc>
          <a:spcPct val="90000"/>
        </a:lnSpc>
        <a:spcBef>
          <a:spcPts val="406"/>
        </a:spcBef>
        <a:buClr>
          <a:srgbClr val="6BB41D"/>
        </a:buClr>
        <a:buFont typeface="Systemschrift Normal"/>
        <a:buChar char="‣"/>
        <a:defRPr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924300" indent="-185738" algn="l" defTabSz="742950" rtl="0" eaLnBrk="1" latinLnBrk="0" hangingPunct="1">
        <a:lnSpc>
          <a:spcPct val="90000"/>
        </a:lnSpc>
        <a:spcBef>
          <a:spcPts val="406"/>
        </a:spcBef>
        <a:buClr>
          <a:srgbClr val="6BB41D"/>
        </a:buClr>
        <a:buFont typeface="Systemschrift Normal"/>
        <a:buChar char="‣"/>
        <a:defRPr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8">
          <p15:clr>
            <a:srgbClr val="F26B43"/>
          </p15:clr>
        </p15:guide>
        <p15:guide id="2" orient="horz" pos="1162">
          <p15:clr>
            <a:srgbClr val="F26B43"/>
          </p15:clr>
        </p15:guide>
        <p15:guide id="3" pos="5815">
          <p15:clr>
            <a:srgbClr val="F26B43"/>
          </p15:clr>
        </p15:guide>
        <p15:guide id="4" orient="horz" pos="3935">
          <p15:clr>
            <a:srgbClr val="F26B43"/>
          </p15:clr>
        </p15:guide>
        <p15:guide id="5" orient="horz" pos="980">
          <p15:clr>
            <a:srgbClr val="F26B43"/>
          </p15:clr>
        </p15:guide>
        <p15:guide id="6" pos="609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00A2A-EE31-90B0-7565-09EDF71C6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16" y="467700"/>
            <a:ext cx="2146186" cy="870907"/>
          </a:xfrm>
        </p:spPr>
        <p:txBody>
          <a:bodyPr/>
          <a:lstStyle/>
          <a:p>
            <a:r>
              <a:rPr lang="de-DE" dirty="0"/>
              <a:t>KWL CHART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D5E6F5A-5988-DAD1-674F-87E42D324B5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7030155"/>
              </p:ext>
            </p:extLst>
          </p:nvPr>
        </p:nvGraphicFramePr>
        <p:xfrm>
          <a:off x="520698" y="1285608"/>
          <a:ext cx="8710615" cy="3950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0615">
                  <a:extLst>
                    <a:ext uri="{9D8B030D-6E8A-4147-A177-3AD203B41FA5}">
                      <a16:colId xmlns:a16="http://schemas.microsoft.com/office/drawing/2014/main" val="4240085856"/>
                    </a:ext>
                  </a:extLst>
                </a:gridCol>
              </a:tblGrid>
              <a:tr h="1316845">
                <a:tc>
                  <a:txBody>
                    <a:bodyPr/>
                    <a:lstStyle/>
                    <a:p>
                      <a:pPr marL="185738" marR="0" lvl="0" indent="-185738" algn="l" defTabSz="742950" rtl="0" eaLnBrk="1" fontAlgn="auto" latinLnBrk="0" hangingPunct="1">
                        <a:lnSpc>
                          <a:spcPct val="90000"/>
                        </a:lnSpc>
                        <a:spcBef>
                          <a:spcPts val="813"/>
                        </a:spcBef>
                        <a:spcAft>
                          <a:spcPts val="0"/>
                        </a:spcAft>
                        <a:buClr>
                          <a:srgbClr val="6BB41D"/>
                        </a:buClr>
                        <a:buSzTx/>
                        <a:buFont typeface="Systemschrift Normal"/>
                        <a:buChar char="‣"/>
                        <a:tabLst/>
                        <a:defRPr/>
                      </a:pP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kumimoji="0" lang="de-DE" sz="1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de-DE" sz="19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now</a:t>
                      </a:r>
                      <a:endParaRPr kumimoji="0" lang="en-GB" sz="1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28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439930"/>
                  </a:ext>
                </a:extLst>
              </a:tr>
              <a:tr h="1316845">
                <a:tc>
                  <a:txBody>
                    <a:bodyPr/>
                    <a:lstStyle/>
                    <a:p>
                      <a:pPr marL="185738" marR="0" lvl="0" indent="-185738" algn="l" defTabSz="742950" rtl="0" eaLnBrk="1" fontAlgn="auto" latinLnBrk="0" hangingPunct="1">
                        <a:lnSpc>
                          <a:spcPct val="90000"/>
                        </a:lnSpc>
                        <a:spcBef>
                          <a:spcPts val="813"/>
                        </a:spcBef>
                        <a:spcAft>
                          <a:spcPts val="0"/>
                        </a:spcAft>
                        <a:buClr>
                          <a:srgbClr val="6BB41D"/>
                        </a:buClr>
                        <a:buSzTx/>
                        <a:buFont typeface="Systemschrift Normal"/>
                        <a:buChar char="‣"/>
                        <a:tabLst/>
                        <a:defRPr/>
                      </a:pP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kumimoji="0" lang="de-DE" sz="1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de-DE" sz="19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ant</a:t>
                      </a:r>
                      <a:r>
                        <a:rPr kumimoji="0" lang="de-DE" sz="1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de-DE" sz="1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know</a:t>
                      </a:r>
                      <a:endParaRPr kumimoji="0" lang="en-GB" sz="1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28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493158"/>
                  </a:ext>
                </a:extLst>
              </a:tr>
              <a:tr h="1316845">
                <a:tc>
                  <a:txBody>
                    <a:bodyPr/>
                    <a:lstStyle/>
                    <a:p>
                      <a:pPr marL="185738" marR="0" lvl="0" indent="-185738" algn="l" defTabSz="742950" rtl="0" eaLnBrk="1" fontAlgn="auto" latinLnBrk="0" hangingPunct="1">
                        <a:lnSpc>
                          <a:spcPct val="90000"/>
                        </a:lnSpc>
                        <a:spcBef>
                          <a:spcPts val="813"/>
                        </a:spcBef>
                        <a:spcAft>
                          <a:spcPts val="0"/>
                        </a:spcAft>
                        <a:buClr>
                          <a:srgbClr val="6BB41D"/>
                        </a:buClr>
                        <a:buSzTx/>
                        <a:buFont typeface="Systemschrift Normal"/>
                        <a:buChar char="‣"/>
                        <a:tabLst/>
                        <a:defRPr/>
                      </a:pPr>
                      <a:r>
                        <a:rPr kumimoji="0" lang="de-DE" sz="19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kumimoji="0" lang="de-DE" sz="1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de-DE" sz="19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de-DE" sz="19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52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earnt</a:t>
                      </a:r>
                      <a:endParaRPr kumimoji="0" lang="en-GB" sz="1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28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086946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E288B42B-0E61-36E6-9BC4-ABBA96031F85}"/>
              </a:ext>
            </a:extLst>
          </p:cNvPr>
          <p:cNvSpPr txBox="1">
            <a:spLocks/>
          </p:cNvSpPr>
          <p:nvPr/>
        </p:nvSpPr>
        <p:spPr>
          <a:xfrm>
            <a:off x="4952999" y="467700"/>
            <a:ext cx="4278313" cy="87090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rgbClr val="008F3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8F3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Today‘s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8F3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8F3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topic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8F3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:</a:t>
            </a:r>
          </a:p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rgbClr val="008F32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45316721"/>
      </p:ext>
    </p:extLst>
  </p:cSld>
  <p:clrMapOvr>
    <a:masterClrMapping/>
  </p:clrMapOvr>
</p:sld>
</file>

<file path=ppt/theme/theme1.xml><?xml version="1.0" encoding="utf-8"?>
<a:theme xmlns:a="http://schemas.openxmlformats.org/drawingml/2006/main" name="General Master">
  <a:themeElements>
    <a:clrScheme name="SonSEU">
      <a:dk1>
        <a:srgbClr val="052850"/>
      </a:dk1>
      <a:lt1>
        <a:srgbClr val="FFFFFF"/>
      </a:lt1>
      <a:dk2>
        <a:srgbClr val="6192C0"/>
      </a:dk2>
      <a:lt2>
        <a:srgbClr val="E9F3FF"/>
      </a:lt2>
      <a:accent1>
        <a:srgbClr val="FABB14"/>
      </a:accent1>
      <a:accent2>
        <a:srgbClr val="95C11F"/>
      </a:accent2>
      <a:accent3>
        <a:srgbClr val="EF7D00"/>
      </a:accent3>
      <a:accent4>
        <a:srgbClr val="009ED3"/>
      </a:accent4>
      <a:accent5>
        <a:srgbClr val="B83844"/>
      </a:accent5>
      <a:accent6>
        <a:srgbClr val="2A61A0"/>
      </a:accent6>
      <a:hlink>
        <a:srgbClr val="052850"/>
      </a:hlink>
      <a:folHlink>
        <a:srgbClr val="05285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Systemschrift Normal</vt:lpstr>
      <vt:lpstr>General Master</vt:lpstr>
      <vt:lpstr>KWL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KWL CHART</dc:title>
  <dc:creator>Daniela Neumann</dc:creator>
  <cp:lastModifiedBy>Daniela Neumann</cp:lastModifiedBy>
  <cp:revision>2</cp:revision>
  <dcterms:created xsi:type="dcterms:W3CDTF">2022-09-28T12:39:21Z</dcterms:created>
  <dcterms:modified xsi:type="dcterms:W3CDTF">2022-09-28T14:18:26Z</dcterms:modified>
</cp:coreProperties>
</file>