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1411B04-36B3-4BC6-B1C9-4E227C6C4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AB20F40B-F0E1-4513-83E0-7CE290B660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72727A7-EB08-4417-B99E-E014FC253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DC2F26F-0304-4C3B-8981-A9EFA1803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36B305B-AAF7-43CE-B32B-EFE92E057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48022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7F04E20-0F1B-451C-B9AA-0E1CFABB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AE47E9F1-BC1B-4A36-8950-896FBFE4EF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8B6F118-E0C4-4C5B-A0D8-2C851BDA9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360B7CA-6123-4537-8F55-0A3E750B6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05E0AFA-1C75-4A34-A1EC-60122A823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399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6C322D74-6B71-41C8-84EA-2AA0589D8C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45A56093-8A75-4D4E-B8AD-7F1F8C6F2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01DDEBB-6C3B-44AF-8D7C-4B908314C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2CA765E-20ED-4ECF-A923-DFA948717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48D3ED9-0641-4160-B594-A6A7E7607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892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63253B1-36C7-4B85-BEA1-A2FE3DB62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6F986DC-AC4C-445A-B67E-6CC789C04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33EF628-FC37-4D04-AFF0-DA8DCB32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69B7F7D-444E-4C4A-B664-27E6C1BB1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FD6B6B3-E442-44D5-8BA5-E7392CC3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980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1A8822B-D908-4EE3-AB30-635EB4EAE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0D11F5A7-35B6-4CE8-9E6A-76A8ED510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082FAF3-D644-48F6-8C80-3B2C161C7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CACEF60-86CF-4400-BCC9-5DFDEDD1D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6A5AB16-6312-4E70-A191-E068A9949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6983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9824AE9-CC35-4058-9E05-2E1F2BE5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39EE207-617B-4AC3-8F00-60A1BE534A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3842B884-08ED-4FFF-A3CF-FEDF1E159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F8684D71-2170-47BD-B31B-7BACAD44C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473DFB01-A67E-465E-9584-34C31CF6B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0C806989-BFB0-4092-A45A-1EE404925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49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984C361-E6B5-46A2-AB20-BE018AE2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D942841-1D47-45E6-B5A5-1267C8F2D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5B251C6-582F-45A6-B633-90FA67F01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6EFD20C8-7F86-43ED-82AA-B9F66A5BB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3B199537-0AF2-4F8E-9ED3-1B93BCB36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71F7E492-878B-4EA5-8CC9-7F674EA2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6E0E46FD-6AD5-4166-8C3A-9C899890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699E11B6-0F98-41A1-B7DF-E8EB4B46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938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0782603-EF6A-436B-BC0C-B3C585D1C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4F5A88D2-2769-4DF0-9126-7FB2B8DA9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E761B7E-FEBB-4EE0-BE19-93EAC4057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DB8D3048-E3A4-4B89-B96E-70D1A4BAE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4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A08A954E-6D84-4F6D-A40F-241829C6C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A3B42B48-D7FF-4F00-8807-E9EE0036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D3E3A03-414A-4634-9E47-3AD8D1AE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900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C6F129D-009E-4A13-B2DB-7C1710EF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80ED986-9D59-43DF-B93E-AB274AEB0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5F343EA-4337-4620-9539-377C069F2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248F979-B4A0-4F46-8DDB-2102BDACA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0DA8FFE1-BFB7-40E2-9483-C2CF1EE23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055D57DA-0E8A-453D-B5D6-7F14D2B33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850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9481175-E107-425C-8DC4-032B60835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5393C315-0D74-4AC7-93A3-B25DD8E4FE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C95EC594-6085-442C-955B-3B9B926DB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BA4D150-B96A-4376-B46E-1BA20FC19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C9359D4-BA8F-401D-A80F-1BF22C183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A700BBA-985D-467E-889D-DA046F615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675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4F7AFBB5-C3E7-4D34-AAF7-E27A251F4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F520C62-FEB4-4F42-BCC3-6F8DAE279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6CBFC2A-FF56-4838-9553-36CF88050D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BCF6-74D7-48EB-BB63-7A4B4A388DF3}" type="datetimeFigureOut">
              <a:rPr lang="el-GR" smtClean="0"/>
              <a:t>2/11/2021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8F030DC-7F37-4456-9729-B34FB54C1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A63C492-6908-4D06-A60C-9046162A4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0ED39-DB7C-45F1-9A53-B68338CB90D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3373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iyi0t.com/sd-card-arduino-esp8266-esp32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lectropeak.com/learn/interfacing-dht21-am2301-temperature-humidity-sensor-with-arduino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les-elektronikkiste.de/bh1750fvi-lichtsensormodu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rduino-tutorials.net/tutorial/reading-voltage-sensor-with-arduin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uora.com/How-do-I-connect-a-12V-battery-pack-to-an-Arduino-Mega-25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999497-E343-4087-BF3F-53A8A04C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Connection with Mini SD card module</a:t>
            </a:r>
            <a:endParaRPr lang="el-GR" b="1" dirty="0">
              <a:solidFill>
                <a:srgbClr val="00B0F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99A7AC-ACD4-4B94-AA16-BECA8DA6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61468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36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diyi0t.com</a:t>
            </a:r>
            <a:r>
              <a:rPr lang="en-US" sz="3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36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</a:t>
            </a:r>
            <a:r>
              <a:rPr lang="en-US" sz="3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-card-</a:t>
            </a:r>
            <a:r>
              <a:rPr lang="en-US" sz="36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arduino</a:t>
            </a:r>
            <a:r>
              <a:rPr lang="en-US" sz="3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US" sz="36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esp8266-esp32</a:t>
            </a:r>
            <a:r>
              <a:rPr lang="en-US" sz="3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3600" dirty="0"/>
              <a:t> </a:t>
            </a:r>
            <a:endParaRPr lang="el-GR" sz="3600" dirty="0"/>
          </a:p>
        </p:txBody>
      </p:sp>
    </p:spTree>
    <p:extLst>
      <p:ext uri="{BB962C8B-B14F-4D97-AF65-F5344CB8AC3E}">
        <p14:creationId xmlns:p14="http://schemas.microsoft.com/office/powerpoint/2010/main" val="2945680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w to connect a 12V battery pack to an Arduino Mega 2560 - Quora">
            <a:extLst>
              <a:ext uri="{FF2B5EF4-FFF2-40B4-BE49-F238E27FC236}">
                <a16:creationId xmlns:a16="http://schemas.microsoft.com/office/drawing/2014/main" id="{9328A4C0-DFAA-430E-BBB0-CF507DEC8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90" y="579120"/>
            <a:ext cx="10653290" cy="568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52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D Card Tutorial for Arduino, ESP8266 and ESP32">
            <a:extLst>
              <a:ext uri="{FF2B5EF4-FFF2-40B4-BE49-F238E27FC236}">
                <a16:creationId xmlns:a16="http://schemas.microsoft.com/office/drawing/2014/main" id="{125B9CA5-8B61-4984-B688-B8FEB0BF6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761" y="413043"/>
            <a:ext cx="5918513" cy="607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24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999497-E343-4087-BF3F-53A8A04C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Connection with </a:t>
            </a:r>
            <a:r>
              <a:rPr lang="en-US" b="1" dirty="0" err="1">
                <a:solidFill>
                  <a:srgbClr val="C00000"/>
                </a:solidFill>
              </a:rPr>
              <a:t>AM2301</a:t>
            </a:r>
            <a:r>
              <a:rPr lang="en-US" b="1" dirty="0">
                <a:solidFill>
                  <a:srgbClr val="C00000"/>
                </a:solidFill>
              </a:rPr>
              <a:t> Temperature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and Humidity sensor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99A7AC-ACD4-4B94-AA16-BECA8DA6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8936"/>
            <a:ext cx="10734040" cy="1651001"/>
          </a:xfrm>
        </p:spPr>
        <p:txBody>
          <a:bodyPr>
            <a:noAutofit/>
          </a:bodyPr>
          <a:lstStyle/>
          <a:p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electropeak.com</a:t>
            </a:r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/learn/interfacing-dht21-am2301-temperature-humidity-sensor-with-arduino/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2929811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terfacing DHT21 / AM2301 Temperature Humidity Sensor with Arduino">
            <a:extLst>
              <a:ext uri="{FF2B5EF4-FFF2-40B4-BE49-F238E27FC236}">
                <a16:creationId xmlns:a16="http://schemas.microsoft.com/office/drawing/2014/main" id="{94027FE5-AC12-4D37-808F-4E6A25CD8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118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999497-E343-4087-BF3F-53A8A04C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92D050"/>
                </a:solidFill>
              </a:rPr>
              <a:t>Connection with </a:t>
            </a:r>
            <a:r>
              <a:rPr lang="en-US" b="1" dirty="0" err="1">
                <a:solidFill>
                  <a:srgbClr val="92D050"/>
                </a:solidFill>
              </a:rPr>
              <a:t>BH1750</a:t>
            </a:r>
            <a:r>
              <a:rPr lang="en-US" b="1" dirty="0">
                <a:solidFill>
                  <a:srgbClr val="92D050"/>
                </a:solidFill>
              </a:rPr>
              <a:t> ambient light sensor</a:t>
            </a:r>
            <a:endParaRPr lang="el-GR" b="1" dirty="0">
              <a:solidFill>
                <a:srgbClr val="92D05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99A7AC-ACD4-4B94-AA16-BECA8DA6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8936"/>
            <a:ext cx="10734040" cy="1651001"/>
          </a:xfrm>
        </p:spPr>
        <p:txBody>
          <a:bodyPr>
            <a:noAutofit/>
          </a:bodyPr>
          <a:lstStyle/>
          <a:p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wolles-elektronikkiste.de</a:t>
            </a:r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bh1750fvi-lichtsensormodul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1854261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H1750FVI (GY-30, 302) Lichtsensormodul • Wolles Elektronikkiste">
            <a:extLst>
              <a:ext uri="{FF2B5EF4-FFF2-40B4-BE49-F238E27FC236}">
                <a16:creationId xmlns:a16="http://schemas.microsoft.com/office/drawing/2014/main" id="{C1785414-7D8B-4544-99DE-D53499436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428625"/>
            <a:ext cx="885825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81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999497-E343-4087-BF3F-53A8A04C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92D050"/>
                </a:solidFill>
              </a:rPr>
              <a:t>Connection with Voltage sensor</a:t>
            </a:r>
            <a:endParaRPr lang="el-GR" b="1" dirty="0">
              <a:solidFill>
                <a:srgbClr val="92D05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99A7AC-ACD4-4B94-AA16-BECA8DA6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8936"/>
            <a:ext cx="10734040" cy="1651001"/>
          </a:xfrm>
        </p:spPr>
        <p:txBody>
          <a:bodyPr>
            <a:noAutofit/>
          </a:bodyPr>
          <a:lstStyle/>
          <a:p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arduino-tutorials.net</a:t>
            </a:r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/tutorial/reading-voltage-sensor-with-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arduino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63383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es 17 - Reading a voltage sensor with Arduino">
            <a:extLst>
              <a:ext uri="{FF2B5EF4-FFF2-40B4-BE49-F238E27FC236}">
                <a16:creationId xmlns:a16="http://schemas.microsoft.com/office/drawing/2014/main" id="{0CA28DF1-9EF2-45DE-A98F-AE539B79B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61" y="544919"/>
            <a:ext cx="10231120" cy="582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36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999497-E343-4087-BF3F-53A8A04CC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92D050"/>
                </a:solidFill>
              </a:rPr>
              <a:t>Connection with </a:t>
            </a:r>
            <a:r>
              <a:rPr lang="en-US" b="1" dirty="0" err="1">
                <a:solidFill>
                  <a:srgbClr val="92D050"/>
                </a:solidFill>
              </a:rPr>
              <a:t>9V</a:t>
            </a:r>
            <a:r>
              <a:rPr lang="en-US" b="1" dirty="0">
                <a:solidFill>
                  <a:srgbClr val="92D050"/>
                </a:solidFill>
              </a:rPr>
              <a:t> battery</a:t>
            </a:r>
            <a:endParaRPr lang="el-GR" b="1" dirty="0">
              <a:solidFill>
                <a:srgbClr val="92D05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99A7AC-ACD4-4B94-AA16-BECA8DA6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8936"/>
            <a:ext cx="10734040" cy="1651001"/>
          </a:xfrm>
        </p:spPr>
        <p:txBody>
          <a:bodyPr>
            <a:noAutofit/>
          </a:bodyPr>
          <a:lstStyle/>
          <a:p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www.quora.com</a:t>
            </a:r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/How-do-I-connect-a-</a:t>
            </a:r>
            <a:r>
              <a:rPr lang="en-US" sz="4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12V</a:t>
            </a:r>
            <a:r>
              <a:rPr lang="en-US" sz="4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-battery-pack-to-an-Arduino-Mega-2560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205490439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71</Words>
  <Application>Microsoft Office PowerPoint</Application>
  <PresentationFormat>Ευρεία οθόνη</PresentationFormat>
  <Paragraphs>10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Θέμα του Office</vt:lpstr>
      <vt:lpstr>Connection with Mini SD card module</vt:lpstr>
      <vt:lpstr>Παρουσίαση του PowerPoint</vt:lpstr>
      <vt:lpstr>Connection with AM2301 Temperature  and Humidity sensor</vt:lpstr>
      <vt:lpstr>Παρουσίαση του PowerPoint</vt:lpstr>
      <vt:lpstr>Connection with BH1750 ambient light sensor</vt:lpstr>
      <vt:lpstr>Παρουσίαση του PowerPoint</vt:lpstr>
      <vt:lpstr>Connection with Voltage sensor</vt:lpstr>
      <vt:lpstr>Παρουσίαση του PowerPoint</vt:lpstr>
      <vt:lpstr>Connection with 9V battery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Connection with Mini SD card module</dc:title>
  <dc:creator>Astrinos Tsoutsoudakis</dc:creator>
  <cp:lastModifiedBy>Astrinos Tsoutsoudakis</cp:lastModifiedBy>
  <cp:revision>5</cp:revision>
  <dcterms:created xsi:type="dcterms:W3CDTF">2021-11-02T20:07:39Z</dcterms:created>
  <dcterms:modified xsi:type="dcterms:W3CDTF">2021-11-02T20:54:30Z</dcterms:modified>
</cp:coreProperties>
</file>