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3" r:id="rId7"/>
    <p:sldId id="259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0018-8109-2C71-F257-74C96EC8B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54430-507C-C79A-540F-7CDC7A881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B75FE-E6EC-1DC8-2DE0-307D9329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B229A-D8C0-3912-2615-057DB6D4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50A2-CCFB-51A9-BF79-04898BD3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98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6526-93C8-FF98-18E5-D373B129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F47EE-7A69-7F50-0205-980FCB03F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763A6-3F39-4CDF-BEC4-29FB9F87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F66D9-259E-BB74-7C22-7E7F3DCC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13914-299F-EE6E-F389-F7136640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2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A4DFA-1A44-BB00-F6E6-91F3F0646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3CB65-C00B-5327-4297-978ACC54E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F7-01E5-CA5C-D453-3BF471C1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A837E-3F08-F79A-C7CF-95B9C4FA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B532A-3982-3A42-A6A8-1177A500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8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5A72-FAFB-997F-F366-58DCD2CA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59B46-B67E-C8E4-A459-DF090236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3A00F-C64C-A430-C905-3A230534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80367-2A3F-5F17-E65B-83BD7BB7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7E871-C49F-4297-B097-07DA65F9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0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A9C6-7984-3194-7E6B-BE04D5D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54071-3518-94A4-5A07-4C4F6566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270C4-9135-D1D1-9722-730B273F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37E7B-E525-4198-8890-C1E91CA4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6F006-2F83-E807-8659-732859BB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33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F66-962A-8D1D-D3F3-07C825D2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B2F11-4453-627A-FF58-CA2D7114A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20C79-1671-2762-1C7F-A81DFD6BA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06858-D59F-AC0C-E95E-0FB30EA9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044E7-BBA5-CCC4-DFCD-3E15F87C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9D3CB-330D-BFFD-DB84-D6FFB559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1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7F44-ACA8-8786-432C-9A2E8D15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222A9-87F4-DC86-6FA5-40440B711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60C3F-E142-F4DD-DBDA-372AABDDD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FD253-6D4E-B053-BFD9-D93072AF2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7B251-D027-3C41-9285-D6CCD38CD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96296-E24B-E462-D4BD-FA1C0096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99DF2-C27E-F896-9953-F4509C14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48F52-F2F5-9DCB-C08E-67EF037B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8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85D1-DC16-D89F-4398-F9F41035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B124F-9270-79F8-C0EC-49605C71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8D426-A318-B21B-C88B-5F0AEDE6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1B59C-1F3A-3B63-860F-57DD96C0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3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D3859-2820-7B60-A6BC-B873E249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223E8-092B-C8A6-D79F-7A7164ED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1288-C073-3D9A-E0DE-9C13C3F3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5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7959-5518-F2B6-3423-06483B41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1C5B1-3F47-798C-F622-B986A88C2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90C91-E339-8C57-3F87-A2D1DB375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A10A9-07D6-A48B-B72F-78DD679A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CC8D1-F926-146E-417E-A8266D28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1755B-D346-C182-D929-985ECAA6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7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FE3A-4A25-F437-8A18-06482181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5918E-C774-38A8-B41A-7744ED22D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AD4F0-7CC3-5CAF-627F-B665CA2BF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20884-9657-326D-1002-174BF154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80E1D-B94B-25B3-F102-5A1517E2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ED9E1-1BAD-ED98-57C3-0AC2151B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77B18A-155B-1D32-A5CB-41E1DD69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74241-4CC3-D95D-08CE-614274931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628B6-922D-4A19-EC5B-F6FF96526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74CC5-17DD-4ABB-A1A4-BDA5E305B82D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88336-0CE8-107E-CA2E-8C5BBBD7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0A95C-1059-2926-E0CD-C3059B834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35CC-88F6-438B-B977-380A71A1F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75" y="406400"/>
            <a:ext cx="5426815" cy="1193800"/>
          </a:xfrm>
        </p:spPr>
        <p:txBody>
          <a:bodyPr/>
          <a:lstStyle/>
          <a:p>
            <a:pPr algn="l"/>
            <a:r>
              <a:rPr lang="de-DE" b="1" dirty="0" err="1">
                <a:latin typeface="+mn-lt"/>
              </a:rPr>
              <a:t>If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the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world</a:t>
            </a:r>
            <a:r>
              <a:rPr lang="de-DE" b="1" dirty="0">
                <a:latin typeface="+mn-lt"/>
              </a:rPr>
              <a:t>…</a:t>
            </a:r>
            <a:endParaRPr lang="en-GB" b="1" dirty="0">
              <a:latin typeface="+mn-lt"/>
            </a:endParaRP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C2E224A5-F20B-434F-0993-5726D13BB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264160"/>
            <a:ext cx="6329680" cy="63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3EF4B-7CA6-4126-06B1-1E02EB241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50" y="1459290"/>
            <a:ext cx="10099198" cy="56723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7257525" cy="1733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Very carefully slice the land ⅛ into four pieces – each piece is now ¹⁄₃₂.</a:t>
            </a:r>
          </a:p>
        </p:txBody>
      </p:sp>
    </p:spTree>
    <p:extLst>
      <p:ext uri="{BB962C8B-B14F-4D97-AF65-F5344CB8AC3E}">
        <p14:creationId xmlns:p14="http://schemas.microsoft.com/office/powerpoint/2010/main" val="310503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9807685" cy="1782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3 x ¹⁄₃₂ are too wet, cold, rocky, steep, have poor soil or are underneath houses and cities so cannot grow food.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8111C-2F01-FC23-D3A9-9926268BA5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50" y="1459290"/>
            <a:ext cx="10099198" cy="5672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8F9C9-75FE-3209-A0FD-8D3DA3916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3" t="34825" r="8564" b="21897"/>
          <a:stretch/>
        </p:blipFill>
        <p:spPr>
          <a:xfrm>
            <a:off x="8686800" y="3429000"/>
            <a:ext cx="3505200" cy="24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2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7257525" cy="1239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¹⁄₃₂ is the only land that can grow food.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F8AA5A-A972-4638-5B3E-BF175477D8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50" y="1459290"/>
            <a:ext cx="10099198" cy="5672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DBBE8-89B2-EE29-0443-DC9F65C9B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7" t="64517" r="33672"/>
          <a:stretch/>
        </p:blipFill>
        <p:spPr>
          <a:xfrm>
            <a:off x="6595710" y="5120640"/>
            <a:ext cx="3042736" cy="19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5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9802605" cy="1656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Now, peel the skin from the apple. The peel represents the surface of the Earth that can grow food.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11C5C-5C85-5E28-1E6C-416D7F6F8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77" y="931933"/>
            <a:ext cx="9802605" cy="61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9802605" cy="1656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Most suitable land has only 150 cm (5ft) of soil that can grow food. This will produce all the food in the world.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11C5C-5C85-5E28-1E6C-416D7F6F82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77" y="931933"/>
            <a:ext cx="9802605" cy="6118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BC0A36-37A6-1889-6B7E-5DD242065F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55926" r="46810"/>
          <a:stretch/>
        </p:blipFill>
        <p:spPr>
          <a:xfrm>
            <a:off x="6766559" y="4338333"/>
            <a:ext cx="1996441" cy="271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6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C0A36-37A6-1889-6B7E-5DD24206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55926" r="46810"/>
          <a:stretch/>
        </p:blipFill>
        <p:spPr>
          <a:xfrm>
            <a:off x="6766559" y="4338333"/>
            <a:ext cx="1996441" cy="2712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01E17-2696-FA83-9F64-8BB6BC148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70" y="1364997"/>
            <a:ext cx="6539290" cy="54930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9802605" cy="1656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Scientists are working to try and make this land grow more food with less harmless effects on the world. </a:t>
            </a:r>
          </a:p>
        </p:txBody>
      </p:sp>
    </p:spTree>
    <p:extLst>
      <p:ext uri="{BB962C8B-B14F-4D97-AF65-F5344CB8AC3E}">
        <p14:creationId xmlns:p14="http://schemas.microsoft.com/office/powerpoint/2010/main" val="110671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C0A36-37A6-1889-6B7E-5DD24206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55926" r="46810"/>
          <a:stretch/>
        </p:blipFill>
        <p:spPr>
          <a:xfrm>
            <a:off x="6766559" y="4338333"/>
            <a:ext cx="1996441" cy="2712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01E17-2696-FA83-9F64-8BB6BC148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70" y="1364997"/>
            <a:ext cx="6539290" cy="54930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9802605" cy="1656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They are trying to develop ways to grow more food in the same area to feed an ever-growing population. </a:t>
            </a:r>
          </a:p>
        </p:txBody>
      </p:sp>
    </p:spTree>
    <p:extLst>
      <p:ext uri="{BB962C8B-B14F-4D97-AF65-F5344CB8AC3E}">
        <p14:creationId xmlns:p14="http://schemas.microsoft.com/office/powerpoint/2010/main" val="359978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pple on a plate&#10;&#10;Description automatically generated">
            <a:extLst>
              <a:ext uri="{FF2B5EF4-FFF2-40B4-BE49-F238E27FC236}">
                <a16:creationId xmlns:a16="http://schemas.microsoft.com/office/drawing/2014/main" id="{D08F5D31-C6AF-A26F-A6CD-F49CF5766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81" y="1140030"/>
            <a:ext cx="8442960" cy="57849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DB89AA-1E91-A709-8540-BA602E2316D1}"/>
              </a:ext>
            </a:extLst>
          </p:cNvPr>
          <p:cNvSpPr txBox="1">
            <a:spLocks/>
          </p:cNvSpPr>
          <p:nvPr/>
        </p:nvSpPr>
        <p:spPr>
          <a:xfrm>
            <a:off x="616474" y="406400"/>
            <a:ext cx="5426815" cy="119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>
                <a:latin typeface="+mn-lt"/>
              </a:rPr>
              <a:t>… was an </a:t>
            </a:r>
            <a:r>
              <a:rPr lang="de-DE" b="1" dirty="0" err="1">
                <a:latin typeface="+mn-lt"/>
              </a:rPr>
              <a:t>apple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24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35CC-88F6-438B-B977-380A71A1F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75" y="355600"/>
            <a:ext cx="10427445" cy="1625600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latin typeface="+mn-lt"/>
              </a:rPr>
              <a:t>How much do you think is land?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How much is water?</a:t>
            </a:r>
          </a:p>
        </p:txBody>
      </p:sp>
      <p:pic>
        <p:nvPicPr>
          <p:cNvPr id="9" name="Picture 8" descr="A red apple on a plate&#10;&#10;Description automatically generated">
            <a:extLst>
              <a:ext uri="{FF2B5EF4-FFF2-40B4-BE49-F238E27FC236}">
                <a16:creationId xmlns:a16="http://schemas.microsoft.com/office/drawing/2014/main" id="{54DE3973-1FE1-738E-467D-A6FEF33D3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81" y="1140030"/>
            <a:ext cx="8442960" cy="57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te, indoor, dark&#10;&#10;Description automatically generated">
            <a:extLst>
              <a:ext uri="{FF2B5EF4-FFF2-40B4-BE49-F238E27FC236}">
                <a16:creationId xmlns:a16="http://schemas.microsoft.com/office/drawing/2014/main" id="{E82938DE-AD0A-D610-EAF8-3A1A28132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 b="22549"/>
          <a:stretch/>
        </p:blipFill>
        <p:spPr>
          <a:xfrm>
            <a:off x="3824864" y="1808480"/>
            <a:ext cx="8367135" cy="50739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7897605" cy="680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Slice the apple into 4 equal pieces.</a:t>
            </a:r>
          </a:p>
        </p:txBody>
      </p:sp>
    </p:spTree>
    <p:extLst>
      <p:ext uri="{BB962C8B-B14F-4D97-AF65-F5344CB8AC3E}">
        <p14:creationId xmlns:p14="http://schemas.microsoft.com/office/powerpoint/2010/main" val="94495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te, indoor, dark&#10;&#10;Description automatically generated">
            <a:extLst>
              <a:ext uri="{FF2B5EF4-FFF2-40B4-BE49-F238E27FC236}">
                <a16:creationId xmlns:a16="http://schemas.microsoft.com/office/drawing/2014/main" id="{E82938DE-AD0A-D610-EAF8-3A1A28132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 b="22549"/>
          <a:stretch/>
        </p:blipFill>
        <p:spPr>
          <a:xfrm>
            <a:off x="3824864" y="1808480"/>
            <a:ext cx="8367135" cy="50739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7257525" cy="127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¾ represent all the oceans, lakes, rivers and water on the Earth.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07A0C-65AD-76DD-B8F9-94E118DACD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1" b="25581"/>
          <a:stretch/>
        </p:blipFill>
        <p:spPr>
          <a:xfrm>
            <a:off x="3805343" y="1718079"/>
            <a:ext cx="4830658" cy="39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2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te, indoor, dark&#10;&#10;Description automatically generated">
            <a:extLst>
              <a:ext uri="{FF2B5EF4-FFF2-40B4-BE49-F238E27FC236}">
                <a16:creationId xmlns:a16="http://schemas.microsoft.com/office/drawing/2014/main" id="{E82938DE-AD0A-D610-EAF8-3A1A28132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 b="22549"/>
          <a:stretch/>
        </p:blipFill>
        <p:spPr>
          <a:xfrm>
            <a:off x="3824864" y="1808480"/>
            <a:ext cx="8367135" cy="50739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7856965" cy="690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¼ represents all the land on Earth.</a:t>
            </a:r>
          </a:p>
        </p:txBody>
      </p:sp>
      <p:pic>
        <p:nvPicPr>
          <p:cNvPr id="6" name="Picture 5" descr="A picture containing dark&#10;&#10;Description automatically generated">
            <a:extLst>
              <a:ext uri="{FF2B5EF4-FFF2-40B4-BE49-F238E27FC236}">
                <a16:creationId xmlns:a16="http://schemas.microsoft.com/office/drawing/2014/main" id="{6A552C1B-9BAC-699F-A6F8-850DA2601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4" t="20356" r="7704" b="21378"/>
          <a:stretch/>
        </p:blipFill>
        <p:spPr>
          <a:xfrm>
            <a:off x="8839200" y="2753360"/>
            <a:ext cx="2692400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3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05314-AFB0-4487-CAF9-7720A8FA9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73" y="1728694"/>
            <a:ext cx="10004377" cy="55524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7257525" cy="1737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Carefully slice the quarter that represents the land into two. This means you have 2 x ⅛.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6BCFAFB-A07E-CE1D-FD8C-154624F73786}"/>
              </a:ext>
            </a:extLst>
          </p:cNvPr>
          <p:cNvSpPr txBox="1"/>
          <p:nvPr/>
        </p:nvSpPr>
        <p:spPr>
          <a:xfrm>
            <a:off x="5820507" y="31828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730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05314-AFB0-4487-CAF9-7720A8FA9E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73" y="1728694"/>
            <a:ext cx="10004377" cy="55524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7257525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⅛ represents the ice, deserts and mountains on Earth.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0304B-4164-EAD2-FE65-5A5FC6890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84" y="1544320"/>
            <a:ext cx="11097795" cy="61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05314-AFB0-4487-CAF9-7720A8FA9E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73" y="1728694"/>
            <a:ext cx="10004377" cy="55524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7882365" cy="726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The other ⅛ is the land that is left.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044E5-D8D0-D89C-3A93-3942803AB0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36909" r="4564" b="21399"/>
          <a:stretch/>
        </p:blipFill>
        <p:spPr>
          <a:xfrm>
            <a:off x="8356209" y="3761056"/>
            <a:ext cx="3777176" cy="23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4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Breitbild</PresentationFormat>
  <Paragraphs>16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If the world…</vt:lpstr>
      <vt:lpstr>PowerPoint-Präsentation</vt:lpstr>
      <vt:lpstr>How much do you think is land? How much is water?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the world…</dc:title>
  <dc:creator>Daniela Neumann</dc:creator>
  <cp:lastModifiedBy>Johanna Sorsakivi</cp:lastModifiedBy>
  <cp:revision>5</cp:revision>
  <dcterms:created xsi:type="dcterms:W3CDTF">2022-09-29T17:54:04Z</dcterms:created>
  <dcterms:modified xsi:type="dcterms:W3CDTF">2022-09-30T09:39:18Z</dcterms:modified>
</cp:coreProperties>
</file>