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7" r:id="rId2"/>
    <p:sldId id="263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84F"/>
    <a:srgbClr val="007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53"/>
    <p:restoredTop sz="94725"/>
  </p:normalViewPr>
  <p:slideViewPr>
    <p:cSldViewPr snapToGrid="0" snapToObjects="1">
      <p:cViewPr varScale="1">
        <p:scale>
          <a:sx n="101" d="100"/>
          <a:sy n="101" d="100"/>
        </p:scale>
        <p:origin x="1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2AD893A-10A7-9F93-B704-643DB826A6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C4206F-C20B-9B38-468B-801E9742E1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A6F6E-DBE8-D44E-BD30-832D8CD3E4D4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15336E-DC37-6956-6BFB-62F0082AB9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E7F448-55CF-B270-7C25-A2D732DC64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28B25-BA85-3645-A775-85C1C39506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0828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F5D08-090C-C040-928D-90DCD7ADA17C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C5A14-0135-F848-8810-D07C9D09F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825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4DFA3A53-DECF-8C41-99F4-1C5434C9E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E24430-F5D4-5247-B205-3A7038DB4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351" y="788906"/>
            <a:ext cx="6353216" cy="2779630"/>
          </a:xfrm>
        </p:spPr>
        <p:txBody>
          <a:bodyPr anchor="b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0A4042-6639-DA49-8695-03A5DCAEA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351" y="3740728"/>
            <a:ext cx="6400718" cy="1383475"/>
          </a:xfr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8E02E2-0B77-E18F-ED70-D36A4327FF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34996" y="426993"/>
            <a:ext cx="2600318" cy="1238895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7253AD5A-13C3-041E-6DAF-F86011CC8DDB}"/>
              </a:ext>
            </a:extLst>
          </p:cNvPr>
          <p:cNvSpPr txBox="1">
            <a:spLocks/>
          </p:cNvSpPr>
          <p:nvPr userDrawn="1"/>
        </p:nvSpPr>
        <p:spPr>
          <a:xfrm>
            <a:off x="641352" y="5769242"/>
            <a:ext cx="3589062" cy="5997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stemschrift Norm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Taken </a:t>
            </a:r>
            <a:r>
              <a:rPr lang="de-DE" sz="1600" dirty="0" err="1"/>
              <a:t>from</a:t>
            </a:r>
            <a:br>
              <a:rPr lang="de-DE" sz="1600" dirty="0"/>
            </a:br>
            <a:r>
              <a:rPr lang="de-DE" sz="1600" b="1" dirty="0"/>
              <a:t>AI in STEM Education: </a:t>
            </a:r>
            <a:r>
              <a:rPr lang="de-DE" sz="1600" b="1" dirty="0" err="1"/>
              <a:t>Programming</a:t>
            </a:r>
            <a:r>
              <a:rPr lang="de-DE" sz="1600" b="1" dirty="0"/>
              <a:t> </a:t>
            </a:r>
            <a:r>
              <a:rPr lang="de-DE" sz="1600" b="1" dirty="0" err="1"/>
              <a:t>for</a:t>
            </a:r>
            <a:r>
              <a:rPr lang="de-DE" sz="1600" b="1" dirty="0"/>
              <a:t> </a:t>
            </a:r>
            <a:r>
              <a:rPr lang="de-DE" sz="1600" b="1" dirty="0" err="1"/>
              <a:t>our</a:t>
            </a:r>
            <a:r>
              <a:rPr lang="de-DE" sz="1600" b="1" dirty="0"/>
              <a:t> Future - </a:t>
            </a:r>
            <a:r>
              <a:rPr lang="de-DE" sz="1600" b="1" dirty="0" err="1"/>
              <a:t>Upscaling</a:t>
            </a:r>
            <a:r>
              <a:rPr lang="de-DE" sz="1600" b="1" dirty="0"/>
              <a:t> </a:t>
            </a:r>
            <a:r>
              <a:rPr lang="de-DE" sz="1600" b="1" dirty="0" err="1"/>
              <a:t>good</a:t>
            </a:r>
            <a:r>
              <a:rPr lang="de-DE" sz="1600" b="1" dirty="0"/>
              <a:t> </a:t>
            </a:r>
            <a:r>
              <a:rPr lang="de-DE" sz="1600" b="1" dirty="0" err="1"/>
              <a:t>practices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247524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 AMAZ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F1EB589-DD38-1D8A-7042-CF655F938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6986" y="5799221"/>
            <a:ext cx="1031881" cy="8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798AAB-3F16-494D-B104-3A451F64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5284F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82B1F4-A507-524A-B617-CA90BA3C3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7999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66B54-7111-3545-8DCE-C2A015162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D646B1-5971-B949-9F1C-28155ACEB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670" y="1844675"/>
            <a:ext cx="5098112" cy="44021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936947A-998D-E646-B409-BC7AC51EB4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9488" y="1844675"/>
            <a:ext cx="5098112" cy="44021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5364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E1EBC-C9B9-5C4A-9A12-C34E2E34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1450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30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 AMAZ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4DFA3A53-DECF-8C41-99F4-1C5434C9E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E24430-F5D4-5247-B205-3A7038DB4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351" y="788906"/>
            <a:ext cx="6353216" cy="2779630"/>
          </a:xfrm>
        </p:spPr>
        <p:txBody>
          <a:bodyPr anchor="b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0A4042-6639-DA49-8695-03A5DCAEA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351" y="3740728"/>
            <a:ext cx="6400718" cy="1383475"/>
          </a:xfr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BA3E7C-0435-A762-7E0A-8FAADA0DDD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6949" y="5602261"/>
            <a:ext cx="1180215" cy="933663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FADBAA11-B3DF-5475-BFDE-A64689D583E6}"/>
              </a:ext>
            </a:extLst>
          </p:cNvPr>
          <p:cNvSpPr txBox="1">
            <a:spLocks/>
          </p:cNvSpPr>
          <p:nvPr userDrawn="1"/>
        </p:nvSpPr>
        <p:spPr>
          <a:xfrm>
            <a:off x="641352" y="5769242"/>
            <a:ext cx="3589062" cy="5997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stemschrift Norm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schrift Norm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Taken </a:t>
            </a:r>
            <a:r>
              <a:rPr lang="de-DE" sz="1600" dirty="0" err="1"/>
              <a:t>from</a:t>
            </a:r>
            <a:br>
              <a:rPr lang="de-DE" sz="1600" dirty="0"/>
            </a:br>
            <a:r>
              <a:rPr lang="de-DE" sz="1600" b="1" dirty="0"/>
              <a:t>AI in STEM Education: </a:t>
            </a:r>
            <a:r>
              <a:rPr lang="de-DE" sz="1600" b="1" dirty="0" err="1"/>
              <a:t>Programming</a:t>
            </a:r>
            <a:r>
              <a:rPr lang="de-DE" sz="1600" b="1" dirty="0"/>
              <a:t> </a:t>
            </a:r>
            <a:r>
              <a:rPr lang="de-DE" sz="1600" b="1" dirty="0" err="1"/>
              <a:t>for</a:t>
            </a:r>
            <a:r>
              <a:rPr lang="de-DE" sz="1600" b="1" dirty="0"/>
              <a:t> </a:t>
            </a:r>
            <a:r>
              <a:rPr lang="de-DE" sz="1600" b="1" dirty="0" err="1"/>
              <a:t>our</a:t>
            </a:r>
            <a:r>
              <a:rPr lang="de-DE" sz="1600" b="1" dirty="0"/>
              <a:t> Future - </a:t>
            </a:r>
            <a:r>
              <a:rPr lang="de-DE" sz="1600" b="1" dirty="0" err="1"/>
              <a:t>Upscaling</a:t>
            </a:r>
            <a:r>
              <a:rPr lang="de-DE" sz="1600" b="1" dirty="0"/>
              <a:t> </a:t>
            </a:r>
            <a:r>
              <a:rPr lang="de-DE" sz="1600" b="1" dirty="0" err="1"/>
              <a:t>good</a:t>
            </a:r>
            <a:r>
              <a:rPr lang="de-DE" sz="1600" b="1" dirty="0"/>
              <a:t> </a:t>
            </a:r>
            <a:r>
              <a:rPr lang="de-DE" sz="1600" b="1" dirty="0" err="1"/>
              <a:t>practices</a:t>
            </a:r>
            <a:endParaRPr lang="de-DE" sz="16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23599F-FEFF-4015-9B8A-CD7D579F78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634996" y="426993"/>
            <a:ext cx="2600318" cy="123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53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 AMAZ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798AAB-3F16-494D-B104-3A451F64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5284F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82B1F4-A507-524A-B617-CA90BA3C3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28B770-BA3A-CF83-0227-B891150D5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6986" y="5799221"/>
            <a:ext cx="1031881" cy="8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3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 AMAZ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66B54-7111-3545-8DCE-C2A015162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D646B1-5971-B949-9F1C-28155ACEB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670" y="1844675"/>
            <a:ext cx="5098112" cy="44021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936947A-998D-E646-B409-BC7AC51EB4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9488" y="1844675"/>
            <a:ext cx="5098112" cy="44021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6A14F7-2846-0804-589F-9750C4214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6986" y="5799221"/>
            <a:ext cx="1031881" cy="8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 AMAZ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E1EBC-C9B9-5C4A-9A12-C34E2E34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5D2716-D1FE-ACE8-87C7-205E54311C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6986" y="5799221"/>
            <a:ext cx="1031881" cy="8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1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EC10437-E017-6BE3-AD69-46E3FEE1309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77766A1-0820-8C4C-B37C-81745ABD7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70" y="400071"/>
            <a:ext cx="7872688" cy="9359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0D0FA8-B299-E049-B331-07FC9268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591" y="1603170"/>
            <a:ext cx="10703785" cy="46415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2391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5284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3CC00"/>
        </a:buClr>
        <a:buFont typeface="Systemschrift Normal"/>
        <a:buChar char="‣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36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3CC00"/>
        </a:buClr>
        <a:buFont typeface="Systemschrift Normal"/>
        <a:buChar char="‣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3CC00"/>
        </a:buClr>
        <a:buFont typeface="Systemschrift Normal"/>
        <a:buChar char="‣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3CC00"/>
        </a:buClr>
        <a:buFont typeface="Systemschrift Normal"/>
        <a:buChar char="‣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76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3CC00"/>
        </a:buClr>
        <a:buFont typeface="Systemschrift Normal"/>
        <a:buChar char="‣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 userDrawn="1">
          <p15:clr>
            <a:srgbClr val="F26B43"/>
          </p15:clr>
        </p15:guide>
        <p15:guide id="2" orient="horz" pos="1162" userDrawn="1">
          <p15:clr>
            <a:srgbClr val="F26B43"/>
          </p15:clr>
        </p15:guide>
        <p15:guide id="3" pos="7157" userDrawn="1">
          <p15:clr>
            <a:srgbClr val="F26B43"/>
          </p15:clr>
        </p15:guide>
        <p15:guide id="4" orient="horz" pos="3935" userDrawn="1">
          <p15:clr>
            <a:srgbClr val="F26B43"/>
          </p15:clr>
        </p15:guide>
        <p15:guide id="5" orient="horz" pos="980" userDrawn="1">
          <p15:clr>
            <a:srgbClr val="F26B43"/>
          </p15:clr>
        </p15:guide>
        <p15:guide id="6" pos="74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1DAED24-A679-C946-81FE-A15DBBD2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An oil painting of a white unicorn and a pink rabbit in an enchanted forest on a sunny day.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DA603322-36D1-C448-8925-6C645D80D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0" y="1726995"/>
            <a:ext cx="4991100" cy="46415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AI image generators, such as Canva, DALL.E and </a:t>
            </a:r>
            <a:r>
              <a:rPr lang="en-US" sz="2000" dirty="0" err="1"/>
              <a:t>ImageFX</a:t>
            </a:r>
            <a:r>
              <a:rPr lang="en-US" sz="2000" dirty="0"/>
              <a:t>, create unique images from text prompts.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Image generation is a generative form of AI  - they are deep-learning models that are trained on huge amounts of raw data —and “learn” to generate realistic outputs when prompted.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Image created by Canva AI Image Generator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772562-13F2-81B7-4B12-BC459D7142B0}"/>
              </a:ext>
            </a:extLst>
          </p:cNvPr>
          <p:cNvSpPr txBox="1"/>
          <p:nvPr/>
        </p:nvSpPr>
        <p:spPr>
          <a:xfrm>
            <a:off x="9591675" y="290150"/>
            <a:ext cx="24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AI </a:t>
            </a:r>
            <a:r>
              <a:rPr lang="de-DE" sz="2400" b="1" dirty="0" err="1">
                <a:solidFill>
                  <a:schemeClr val="bg1"/>
                </a:solidFill>
              </a:rPr>
              <a:t>generated</a:t>
            </a:r>
            <a:r>
              <a:rPr lang="de-DE" sz="2400" b="1" dirty="0">
                <a:solidFill>
                  <a:schemeClr val="bg1"/>
                </a:solidFill>
              </a:rPr>
              <a:t> Image </a:t>
            </a:r>
            <a:r>
              <a:rPr lang="de-DE" sz="2400" b="1" dirty="0" err="1">
                <a:solidFill>
                  <a:schemeClr val="bg1"/>
                </a:solidFill>
              </a:rPr>
              <a:t>Examples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FE561B-20FA-4530-665C-8B46B17DB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372" y="1233375"/>
            <a:ext cx="5224553" cy="522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09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1DAED24-A679-C946-81FE-A15DBBD2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photo of a dark cave filled with glittering jewels lit by a single shaft of light from a crack in the roof.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DA603322-36D1-C448-8925-6C645D80D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0" y="1726995"/>
            <a:ext cx="4991100" cy="46415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The more specific you can be with your prompts the closer the images will be to what you want.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Image created by Canva AI Image Generator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772562-13F2-81B7-4B12-BC459D7142B0}"/>
              </a:ext>
            </a:extLst>
          </p:cNvPr>
          <p:cNvSpPr txBox="1"/>
          <p:nvPr/>
        </p:nvSpPr>
        <p:spPr>
          <a:xfrm>
            <a:off x="9591675" y="290150"/>
            <a:ext cx="24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AI </a:t>
            </a:r>
            <a:r>
              <a:rPr lang="de-DE" sz="2400" b="1" dirty="0" err="1">
                <a:solidFill>
                  <a:schemeClr val="bg1"/>
                </a:solidFill>
              </a:rPr>
              <a:t>generated</a:t>
            </a:r>
            <a:r>
              <a:rPr lang="de-DE" sz="2400" b="1" dirty="0">
                <a:solidFill>
                  <a:schemeClr val="bg1"/>
                </a:solidFill>
              </a:rPr>
              <a:t> Image </a:t>
            </a:r>
            <a:r>
              <a:rPr lang="de-DE" sz="2400" b="1" dirty="0" err="1">
                <a:solidFill>
                  <a:schemeClr val="bg1"/>
                </a:solidFill>
              </a:rPr>
              <a:t>Examples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476543-A076-9E61-95D1-4A5AB4AA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64" y="1257300"/>
            <a:ext cx="5205539" cy="52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96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1DAED24-A679-C946-81FE-A15DBBD2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green cartoon dinosaur singing in a concert in a stadium.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DA603322-36D1-C448-8925-6C645D80D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0" y="1726995"/>
            <a:ext cx="4972050" cy="46415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You can specify the style of image that you want, anything from a realistic photo to a cartoon, an oil painting to Anime.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Image created by DALL.E 2 AI Image Generator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772562-13F2-81B7-4B12-BC459D7142B0}"/>
              </a:ext>
            </a:extLst>
          </p:cNvPr>
          <p:cNvSpPr txBox="1"/>
          <p:nvPr/>
        </p:nvSpPr>
        <p:spPr>
          <a:xfrm>
            <a:off x="9591675" y="290150"/>
            <a:ext cx="24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AI </a:t>
            </a:r>
            <a:r>
              <a:rPr lang="de-DE" sz="2400" b="1" dirty="0" err="1">
                <a:solidFill>
                  <a:schemeClr val="bg1"/>
                </a:solidFill>
              </a:rPr>
              <a:t>generated</a:t>
            </a:r>
            <a:r>
              <a:rPr lang="de-DE" sz="2400" b="1" dirty="0">
                <a:solidFill>
                  <a:schemeClr val="bg1"/>
                </a:solidFill>
              </a:rPr>
              <a:t> Image </a:t>
            </a:r>
            <a:r>
              <a:rPr lang="de-DE" sz="2400" b="1" dirty="0" err="1">
                <a:solidFill>
                  <a:schemeClr val="bg1"/>
                </a:solidFill>
              </a:rPr>
              <a:t>Examples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F7558C-0294-49D7-D7AC-E107FF29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32" y="1121147"/>
            <a:ext cx="5341793" cy="53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4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1DAED24-A679-C946-81FE-A15DBBD2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A photo of an AI robot.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DA603322-36D1-C448-8925-6C645D80D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24" y="6354618"/>
            <a:ext cx="4991100" cy="3589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Image created by DALL.E 1 AI Image Generator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772562-13F2-81B7-4B12-BC459D7142B0}"/>
              </a:ext>
            </a:extLst>
          </p:cNvPr>
          <p:cNvSpPr txBox="1"/>
          <p:nvPr/>
        </p:nvSpPr>
        <p:spPr>
          <a:xfrm>
            <a:off x="9591675" y="290150"/>
            <a:ext cx="24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AI </a:t>
            </a:r>
            <a:r>
              <a:rPr lang="de-DE" sz="2400" b="1" dirty="0" err="1">
                <a:solidFill>
                  <a:schemeClr val="bg1"/>
                </a:solidFill>
              </a:rPr>
              <a:t>generated</a:t>
            </a:r>
            <a:r>
              <a:rPr lang="de-DE" sz="2400" b="1" dirty="0">
                <a:solidFill>
                  <a:schemeClr val="bg1"/>
                </a:solidFill>
              </a:rPr>
              <a:t> Image </a:t>
            </a:r>
            <a:r>
              <a:rPr lang="de-DE" sz="2400" b="1" dirty="0" err="1">
                <a:solidFill>
                  <a:schemeClr val="bg1"/>
                </a:solidFill>
              </a:rPr>
              <a:t>Examples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6FD923-2A23-F76D-CD4E-732D17DA5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35" y="705648"/>
            <a:ext cx="5576865" cy="55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4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1DAED24-A679-C946-81FE-A15DBBD2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photo of an empty supermarket with well stocked shelves.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DA603322-36D1-C448-8925-6C645D80D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6695" y="6143275"/>
            <a:ext cx="4991100" cy="3304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Image created by Canva AI Image Generator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772562-13F2-81B7-4B12-BC459D7142B0}"/>
              </a:ext>
            </a:extLst>
          </p:cNvPr>
          <p:cNvSpPr txBox="1"/>
          <p:nvPr/>
        </p:nvSpPr>
        <p:spPr>
          <a:xfrm>
            <a:off x="9591675" y="290150"/>
            <a:ext cx="24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AI </a:t>
            </a:r>
            <a:r>
              <a:rPr lang="de-DE" sz="2400" b="1" dirty="0" err="1">
                <a:solidFill>
                  <a:schemeClr val="bg1"/>
                </a:solidFill>
              </a:rPr>
              <a:t>generated</a:t>
            </a:r>
            <a:r>
              <a:rPr lang="de-DE" sz="2400" b="1" dirty="0">
                <a:solidFill>
                  <a:schemeClr val="bg1"/>
                </a:solidFill>
              </a:rPr>
              <a:t> Image </a:t>
            </a:r>
            <a:r>
              <a:rPr lang="de-DE" sz="2400" b="1" dirty="0" err="1">
                <a:solidFill>
                  <a:schemeClr val="bg1"/>
                </a:solidFill>
              </a:rPr>
              <a:t>Examples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559424-6ABD-FE53-7422-07CA95D5A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4" y="1122880"/>
            <a:ext cx="5400675" cy="54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3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1DAED24-A679-C946-81FE-A15DBBD2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photo of a small boy in a blue coat holding a red balloon.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DA603322-36D1-C448-8925-6C645D80D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0" y="1726995"/>
            <a:ext cx="4991100" cy="46415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AI finds aspects of a human very difficult to get right. In this case, if you zoom in, the face isn’t very well defined.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 AI learns though and improves each time it is used, the latest versions of image generators is a huge improvement on the pervious versions.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Image created by Canva AI Image Generator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772562-13F2-81B7-4B12-BC459D7142B0}"/>
              </a:ext>
            </a:extLst>
          </p:cNvPr>
          <p:cNvSpPr txBox="1"/>
          <p:nvPr/>
        </p:nvSpPr>
        <p:spPr>
          <a:xfrm>
            <a:off x="9591675" y="290150"/>
            <a:ext cx="24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AI </a:t>
            </a:r>
            <a:r>
              <a:rPr lang="de-DE" sz="2400" b="1" dirty="0" err="1">
                <a:solidFill>
                  <a:schemeClr val="bg1"/>
                </a:solidFill>
              </a:rPr>
              <a:t>generated</a:t>
            </a:r>
            <a:r>
              <a:rPr lang="de-DE" sz="2400" b="1" dirty="0">
                <a:solidFill>
                  <a:schemeClr val="bg1"/>
                </a:solidFill>
              </a:rPr>
              <a:t> Image </a:t>
            </a:r>
            <a:r>
              <a:rPr lang="de-DE" sz="2400" b="1" dirty="0" err="1">
                <a:solidFill>
                  <a:schemeClr val="bg1"/>
                </a:solidFill>
              </a:rPr>
              <a:t>Examples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363920-F342-D681-B63C-3362C2F55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59" y="1123967"/>
            <a:ext cx="5244542" cy="524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1DAED24-A679-C946-81FE-A15DBBD2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photo of a young girl in a green coat holding a blue umbrella on a rainy day.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DA603322-36D1-C448-8925-6C645D80D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971" y="5279820"/>
            <a:ext cx="10003004" cy="20449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From a distance these look really good, but if you zoom in on the hands and eyes you’ll see that AI still finds those aspects of a human difficult. It is improving though and will continue to improve the more it is used.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Images created by Canva AI Image Generator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772562-13F2-81B7-4B12-BC459D7142B0}"/>
              </a:ext>
            </a:extLst>
          </p:cNvPr>
          <p:cNvSpPr txBox="1"/>
          <p:nvPr/>
        </p:nvSpPr>
        <p:spPr>
          <a:xfrm>
            <a:off x="9591675" y="290150"/>
            <a:ext cx="24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AI </a:t>
            </a:r>
            <a:r>
              <a:rPr lang="de-DE" sz="2400" b="1" dirty="0" err="1">
                <a:solidFill>
                  <a:schemeClr val="bg1"/>
                </a:solidFill>
              </a:rPr>
              <a:t>generated</a:t>
            </a:r>
            <a:r>
              <a:rPr lang="de-DE" sz="2400" b="1" dirty="0">
                <a:solidFill>
                  <a:schemeClr val="bg1"/>
                </a:solidFill>
              </a:rPr>
              <a:t> Image </a:t>
            </a:r>
            <a:r>
              <a:rPr lang="de-DE" sz="2400" b="1" dirty="0" err="1">
                <a:solidFill>
                  <a:schemeClr val="bg1"/>
                </a:solidFill>
              </a:rPr>
              <a:t>Examples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2CF897-7FFD-F467-3FA2-20F8F14D9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15" y="1321953"/>
            <a:ext cx="8184535" cy="39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35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ience on Stage 1">
      <a:dk1>
        <a:srgbClr val="052850"/>
      </a:dk1>
      <a:lt1>
        <a:srgbClr val="FFFFFF"/>
      </a:lt1>
      <a:dk2>
        <a:srgbClr val="6192C0"/>
      </a:dk2>
      <a:lt2>
        <a:srgbClr val="E9F3FF"/>
      </a:lt2>
      <a:accent1>
        <a:srgbClr val="FABB14"/>
      </a:accent1>
      <a:accent2>
        <a:srgbClr val="95C11F"/>
      </a:accent2>
      <a:accent3>
        <a:srgbClr val="EF7D00"/>
      </a:accent3>
      <a:accent4>
        <a:srgbClr val="009ED3"/>
      </a:accent4>
      <a:accent5>
        <a:srgbClr val="B83844"/>
      </a:accent5>
      <a:accent6>
        <a:srgbClr val="2A61A0"/>
      </a:accent6>
      <a:hlink>
        <a:srgbClr val="052850"/>
      </a:hlink>
      <a:folHlink>
        <a:srgbClr val="05285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Breitbild</PresentationFormat>
  <Paragraphs>28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Systemschrift Normal</vt:lpstr>
      <vt:lpstr>Office</vt:lpstr>
      <vt:lpstr>An oil painting of a white unicorn and a pink rabbit in an enchanted forest on a sunny day.</vt:lpstr>
      <vt:lpstr>A photo of a dark cave filled with glittering jewels lit by a single shaft of light from a crack in the roof.</vt:lpstr>
      <vt:lpstr>A green cartoon dinosaur singing in a concert in a stadium.</vt:lpstr>
      <vt:lpstr>A photo of an AI robot.</vt:lpstr>
      <vt:lpstr>A photo of an empty supermarket with well stocked shelves.</vt:lpstr>
      <vt:lpstr>A photo of a small boy in a blue coat holding a red balloon.</vt:lpstr>
      <vt:lpstr>A photo of a young girl in a green coat holding a blue umbrella on a rainy day.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Weber</dc:creator>
  <cp:lastModifiedBy>Johanna Schwade</cp:lastModifiedBy>
  <cp:revision>66</cp:revision>
  <dcterms:created xsi:type="dcterms:W3CDTF">2021-01-06T08:44:14Z</dcterms:created>
  <dcterms:modified xsi:type="dcterms:W3CDTF">2024-05-06T14:59:30Z</dcterms:modified>
</cp:coreProperties>
</file>