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Lst>
  <p:sldSz cx="21388388" cy="30275213"/>
  <p:notesSz cx="6858000" cy="9144000"/>
  <p:defaultTextStyle>
    <a:defPPr>
      <a:defRPr lang="de-DE"/>
    </a:defPPr>
    <a:lvl1pPr marL="0" algn="l" defTabSz="1476070" rtl="0" eaLnBrk="1" latinLnBrk="0" hangingPunct="1">
      <a:defRPr sz="5800" kern="1200">
        <a:solidFill>
          <a:schemeClr val="tx1"/>
        </a:solidFill>
        <a:latin typeface="+mn-lt"/>
        <a:ea typeface="+mn-ea"/>
        <a:cs typeface="+mn-cs"/>
      </a:defRPr>
    </a:lvl1pPr>
    <a:lvl2pPr marL="1476070" algn="l" defTabSz="1476070" rtl="0" eaLnBrk="1" latinLnBrk="0" hangingPunct="1">
      <a:defRPr sz="5800" kern="1200">
        <a:solidFill>
          <a:schemeClr val="tx1"/>
        </a:solidFill>
        <a:latin typeface="+mn-lt"/>
        <a:ea typeface="+mn-ea"/>
        <a:cs typeface="+mn-cs"/>
      </a:defRPr>
    </a:lvl2pPr>
    <a:lvl3pPr marL="2952140" algn="l" defTabSz="1476070" rtl="0" eaLnBrk="1" latinLnBrk="0" hangingPunct="1">
      <a:defRPr sz="5800" kern="1200">
        <a:solidFill>
          <a:schemeClr val="tx1"/>
        </a:solidFill>
        <a:latin typeface="+mn-lt"/>
        <a:ea typeface="+mn-ea"/>
        <a:cs typeface="+mn-cs"/>
      </a:defRPr>
    </a:lvl3pPr>
    <a:lvl4pPr marL="4428211" algn="l" defTabSz="1476070" rtl="0" eaLnBrk="1" latinLnBrk="0" hangingPunct="1">
      <a:defRPr sz="5800" kern="1200">
        <a:solidFill>
          <a:schemeClr val="tx1"/>
        </a:solidFill>
        <a:latin typeface="+mn-lt"/>
        <a:ea typeface="+mn-ea"/>
        <a:cs typeface="+mn-cs"/>
      </a:defRPr>
    </a:lvl4pPr>
    <a:lvl5pPr marL="5904281" algn="l" defTabSz="1476070" rtl="0" eaLnBrk="1" latinLnBrk="0" hangingPunct="1">
      <a:defRPr sz="5800" kern="1200">
        <a:solidFill>
          <a:schemeClr val="tx1"/>
        </a:solidFill>
        <a:latin typeface="+mn-lt"/>
        <a:ea typeface="+mn-ea"/>
        <a:cs typeface="+mn-cs"/>
      </a:defRPr>
    </a:lvl5pPr>
    <a:lvl6pPr marL="7380351" algn="l" defTabSz="1476070" rtl="0" eaLnBrk="1" latinLnBrk="0" hangingPunct="1">
      <a:defRPr sz="5800" kern="1200">
        <a:solidFill>
          <a:schemeClr val="tx1"/>
        </a:solidFill>
        <a:latin typeface="+mn-lt"/>
        <a:ea typeface="+mn-ea"/>
        <a:cs typeface="+mn-cs"/>
      </a:defRPr>
    </a:lvl6pPr>
    <a:lvl7pPr marL="8856421" algn="l" defTabSz="1476070" rtl="0" eaLnBrk="1" latinLnBrk="0" hangingPunct="1">
      <a:defRPr sz="5800" kern="1200">
        <a:solidFill>
          <a:schemeClr val="tx1"/>
        </a:solidFill>
        <a:latin typeface="+mn-lt"/>
        <a:ea typeface="+mn-ea"/>
        <a:cs typeface="+mn-cs"/>
      </a:defRPr>
    </a:lvl7pPr>
    <a:lvl8pPr marL="10332491" algn="l" defTabSz="1476070" rtl="0" eaLnBrk="1" latinLnBrk="0" hangingPunct="1">
      <a:defRPr sz="5800" kern="1200">
        <a:solidFill>
          <a:schemeClr val="tx1"/>
        </a:solidFill>
        <a:latin typeface="+mn-lt"/>
        <a:ea typeface="+mn-ea"/>
        <a:cs typeface="+mn-cs"/>
      </a:defRPr>
    </a:lvl8pPr>
    <a:lvl9pPr marL="11808562" algn="l" defTabSz="1476070" rtl="0" eaLnBrk="1" latinLnBrk="0" hangingPunct="1">
      <a:defRPr sz="5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536">
          <p15:clr>
            <a:srgbClr val="A4A3A4"/>
          </p15:clr>
        </p15:guide>
        <p15:guide id="2" pos="673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9F38"/>
    <a:srgbClr val="2BA22E"/>
    <a:srgbClr val="FD6924"/>
    <a:srgbClr val="CE1531"/>
    <a:srgbClr val="6F286A"/>
    <a:srgbClr val="008A63"/>
    <a:srgbClr val="EA5B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45"/>
    <p:restoredTop sz="94694"/>
  </p:normalViewPr>
  <p:slideViewPr>
    <p:cSldViewPr snapToGrid="0" snapToObjects="1">
      <p:cViewPr>
        <p:scale>
          <a:sx n="53" d="100"/>
          <a:sy n="53" d="100"/>
        </p:scale>
        <p:origin x="2072" y="-4832"/>
      </p:cViewPr>
      <p:guideLst>
        <p:guide orient="horz" pos="9536"/>
        <p:guide pos="6737"/>
      </p:guideLst>
    </p:cSldViewPr>
  </p:slideViewPr>
  <p:notesTextViewPr>
    <p:cViewPr>
      <p:scale>
        <a:sx n="100" d="100"/>
        <a:sy n="10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604129" y="9404941"/>
            <a:ext cx="18180130" cy="6489548"/>
          </a:xfrm>
        </p:spPr>
        <p:txBody>
          <a:bodyPr/>
          <a:lstStyle/>
          <a:p>
            <a:r>
              <a:rPr lang="de-DE"/>
              <a:t>Mastertitelformat bearbeiten</a:t>
            </a:r>
          </a:p>
        </p:txBody>
      </p:sp>
      <p:sp>
        <p:nvSpPr>
          <p:cNvPr id="3" name="Untertitel 2"/>
          <p:cNvSpPr>
            <a:spLocks noGrp="1"/>
          </p:cNvSpPr>
          <p:nvPr>
            <p:ph type="subTitle" idx="1"/>
          </p:nvPr>
        </p:nvSpPr>
        <p:spPr>
          <a:xfrm>
            <a:off x="3208258" y="17155954"/>
            <a:ext cx="14971872" cy="7736999"/>
          </a:xfrm>
        </p:spPr>
        <p:txBody>
          <a:bodyPr/>
          <a:lstStyle>
            <a:lvl1pPr marL="0" indent="0" algn="ctr">
              <a:buNone/>
              <a:defRPr>
                <a:solidFill>
                  <a:schemeClr val="tx1">
                    <a:tint val="75000"/>
                  </a:schemeClr>
                </a:solidFill>
              </a:defRPr>
            </a:lvl1pPr>
            <a:lvl2pPr marL="1476070" indent="0" algn="ctr">
              <a:buNone/>
              <a:defRPr>
                <a:solidFill>
                  <a:schemeClr val="tx1">
                    <a:tint val="75000"/>
                  </a:schemeClr>
                </a:solidFill>
              </a:defRPr>
            </a:lvl2pPr>
            <a:lvl3pPr marL="2952140" indent="0" algn="ctr">
              <a:buNone/>
              <a:defRPr>
                <a:solidFill>
                  <a:schemeClr val="tx1">
                    <a:tint val="75000"/>
                  </a:schemeClr>
                </a:solidFill>
              </a:defRPr>
            </a:lvl3pPr>
            <a:lvl4pPr marL="4428211" indent="0" algn="ctr">
              <a:buNone/>
              <a:defRPr>
                <a:solidFill>
                  <a:schemeClr val="tx1">
                    <a:tint val="75000"/>
                  </a:schemeClr>
                </a:solidFill>
              </a:defRPr>
            </a:lvl4pPr>
            <a:lvl5pPr marL="5904281" indent="0" algn="ctr">
              <a:buNone/>
              <a:defRPr>
                <a:solidFill>
                  <a:schemeClr val="tx1">
                    <a:tint val="75000"/>
                  </a:schemeClr>
                </a:solidFill>
              </a:defRPr>
            </a:lvl5pPr>
            <a:lvl6pPr marL="7380351" indent="0" algn="ctr">
              <a:buNone/>
              <a:defRPr>
                <a:solidFill>
                  <a:schemeClr val="tx1">
                    <a:tint val="75000"/>
                  </a:schemeClr>
                </a:solidFill>
              </a:defRPr>
            </a:lvl6pPr>
            <a:lvl7pPr marL="8856421" indent="0" algn="ctr">
              <a:buNone/>
              <a:defRPr>
                <a:solidFill>
                  <a:schemeClr val="tx1">
                    <a:tint val="75000"/>
                  </a:schemeClr>
                </a:solidFill>
              </a:defRPr>
            </a:lvl7pPr>
            <a:lvl8pPr marL="10332491" indent="0" algn="ctr">
              <a:buNone/>
              <a:defRPr>
                <a:solidFill>
                  <a:schemeClr val="tx1">
                    <a:tint val="75000"/>
                  </a:schemeClr>
                </a:solidFill>
              </a:defRPr>
            </a:lvl8pPr>
            <a:lvl9pPr marL="11808562" indent="0" algn="ctr">
              <a:buNone/>
              <a:defRPr>
                <a:solidFill>
                  <a:schemeClr val="tx1">
                    <a:tint val="75000"/>
                  </a:schemeClr>
                </a:solidFill>
              </a:defRPr>
            </a:lvl9pPr>
          </a:lstStyle>
          <a:p>
            <a:r>
              <a:rPr lang="de-DE"/>
              <a:t>Master-Untertitelformat bearbeiten</a:t>
            </a:r>
          </a:p>
        </p:txBody>
      </p:sp>
      <p:sp>
        <p:nvSpPr>
          <p:cNvPr id="4" name="Datumsplatzhalter 3"/>
          <p:cNvSpPr>
            <a:spLocks noGrp="1"/>
          </p:cNvSpPr>
          <p:nvPr>
            <p:ph type="dt" sz="half" idx="10"/>
          </p:nvPr>
        </p:nvSpPr>
        <p:spPr/>
        <p:txBody>
          <a:bodyPr/>
          <a:lstStyle/>
          <a:p>
            <a:fld id="{76372427-DBBF-3645-AE9A-9847586DC4D4}" type="datetimeFigureOut">
              <a:rPr lang="de-DE" smtClean="0"/>
              <a:t>14.11.22</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3232304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76372427-DBBF-3645-AE9A-9847586DC4D4}" type="datetimeFigureOut">
              <a:rPr lang="de-DE" smtClean="0"/>
              <a:t>14.11.22</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1495881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36271142" y="5354227"/>
            <a:ext cx="11254898" cy="114036636"/>
          </a:xfrm>
        </p:spPr>
        <p:txBody>
          <a:bodyPr vert="eaVert"/>
          <a:lstStyle/>
          <a:p>
            <a:r>
              <a:rPr lang="de-DE"/>
              <a:t>Mastertitelformat bearbeiten</a:t>
            </a:r>
          </a:p>
        </p:txBody>
      </p:sp>
      <p:sp>
        <p:nvSpPr>
          <p:cNvPr id="3" name="Vertikaler Textplatzhalter 2"/>
          <p:cNvSpPr>
            <a:spLocks noGrp="1"/>
          </p:cNvSpPr>
          <p:nvPr>
            <p:ph type="body" orient="vert" idx="1"/>
          </p:nvPr>
        </p:nvSpPr>
        <p:spPr>
          <a:xfrm>
            <a:off x="2502739" y="5354227"/>
            <a:ext cx="33411930" cy="114036636"/>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76372427-DBBF-3645-AE9A-9847586DC4D4}" type="datetimeFigureOut">
              <a:rPr lang="de-DE" smtClean="0"/>
              <a:t>14.11.22</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2140332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76372427-DBBF-3645-AE9A-9847586DC4D4}" type="datetimeFigureOut">
              <a:rPr lang="de-DE" smtClean="0"/>
              <a:t>14.11.22</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4165889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689535" y="19454630"/>
            <a:ext cx="18180130" cy="6012994"/>
          </a:xfrm>
        </p:spPr>
        <p:txBody>
          <a:bodyPr anchor="t"/>
          <a:lstStyle>
            <a:lvl1pPr algn="l">
              <a:defRPr sz="12900" b="1" cap="all"/>
            </a:lvl1pPr>
          </a:lstStyle>
          <a:p>
            <a:r>
              <a:rPr lang="de-DE"/>
              <a:t>Mastertitelformat bearbeiten</a:t>
            </a:r>
          </a:p>
        </p:txBody>
      </p:sp>
      <p:sp>
        <p:nvSpPr>
          <p:cNvPr id="3" name="Textplatzhalter 2"/>
          <p:cNvSpPr>
            <a:spLocks noGrp="1"/>
          </p:cNvSpPr>
          <p:nvPr>
            <p:ph type="body" idx="1"/>
          </p:nvPr>
        </p:nvSpPr>
        <p:spPr>
          <a:xfrm>
            <a:off x="1689535" y="12831929"/>
            <a:ext cx="18180130" cy="6622701"/>
          </a:xfrm>
        </p:spPr>
        <p:txBody>
          <a:bodyPr anchor="b"/>
          <a:lstStyle>
            <a:lvl1pPr marL="0" indent="0">
              <a:buNone/>
              <a:defRPr sz="6500">
                <a:solidFill>
                  <a:schemeClr val="tx1">
                    <a:tint val="75000"/>
                  </a:schemeClr>
                </a:solidFill>
              </a:defRPr>
            </a:lvl1pPr>
            <a:lvl2pPr marL="1476070" indent="0">
              <a:buNone/>
              <a:defRPr sz="5800">
                <a:solidFill>
                  <a:schemeClr val="tx1">
                    <a:tint val="75000"/>
                  </a:schemeClr>
                </a:solidFill>
              </a:defRPr>
            </a:lvl2pPr>
            <a:lvl3pPr marL="2952140" indent="0">
              <a:buNone/>
              <a:defRPr sz="5200">
                <a:solidFill>
                  <a:schemeClr val="tx1">
                    <a:tint val="75000"/>
                  </a:schemeClr>
                </a:solidFill>
              </a:defRPr>
            </a:lvl3pPr>
            <a:lvl4pPr marL="4428211" indent="0">
              <a:buNone/>
              <a:defRPr sz="4500">
                <a:solidFill>
                  <a:schemeClr val="tx1">
                    <a:tint val="75000"/>
                  </a:schemeClr>
                </a:solidFill>
              </a:defRPr>
            </a:lvl4pPr>
            <a:lvl5pPr marL="5904281" indent="0">
              <a:buNone/>
              <a:defRPr sz="4500">
                <a:solidFill>
                  <a:schemeClr val="tx1">
                    <a:tint val="75000"/>
                  </a:schemeClr>
                </a:solidFill>
              </a:defRPr>
            </a:lvl5pPr>
            <a:lvl6pPr marL="7380351" indent="0">
              <a:buNone/>
              <a:defRPr sz="4500">
                <a:solidFill>
                  <a:schemeClr val="tx1">
                    <a:tint val="75000"/>
                  </a:schemeClr>
                </a:solidFill>
              </a:defRPr>
            </a:lvl6pPr>
            <a:lvl7pPr marL="8856421" indent="0">
              <a:buNone/>
              <a:defRPr sz="4500">
                <a:solidFill>
                  <a:schemeClr val="tx1">
                    <a:tint val="75000"/>
                  </a:schemeClr>
                </a:solidFill>
              </a:defRPr>
            </a:lvl7pPr>
            <a:lvl8pPr marL="10332491" indent="0">
              <a:buNone/>
              <a:defRPr sz="4500">
                <a:solidFill>
                  <a:schemeClr val="tx1">
                    <a:tint val="75000"/>
                  </a:schemeClr>
                </a:solidFill>
              </a:defRPr>
            </a:lvl8pPr>
            <a:lvl9pPr marL="11808562" indent="0">
              <a:buNone/>
              <a:defRPr sz="4500">
                <a:solidFill>
                  <a:schemeClr val="tx1">
                    <a:tint val="75000"/>
                  </a:schemeClr>
                </a:solidFill>
              </a:defRPr>
            </a:lvl9pPr>
          </a:lstStyle>
          <a:p>
            <a:pPr lvl="0"/>
            <a:r>
              <a:rPr lang="de-DE"/>
              <a:t>Mastertextformat bearbeiten</a:t>
            </a:r>
          </a:p>
        </p:txBody>
      </p:sp>
      <p:sp>
        <p:nvSpPr>
          <p:cNvPr id="4" name="Datumsplatzhalter 3"/>
          <p:cNvSpPr>
            <a:spLocks noGrp="1"/>
          </p:cNvSpPr>
          <p:nvPr>
            <p:ph type="dt" sz="half" idx="10"/>
          </p:nvPr>
        </p:nvSpPr>
        <p:spPr/>
        <p:txBody>
          <a:bodyPr/>
          <a:lstStyle/>
          <a:p>
            <a:fld id="{76372427-DBBF-3645-AE9A-9847586DC4D4}" type="datetimeFigureOut">
              <a:rPr lang="de-DE" smtClean="0"/>
              <a:t>14.11.22</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1110067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2502740" y="31186275"/>
            <a:ext cx="22331556" cy="88204590"/>
          </a:xfrm>
        </p:spPr>
        <p:txBody>
          <a:bodyPr/>
          <a:lstStyle>
            <a:lvl1pPr>
              <a:defRPr sz="9000"/>
            </a:lvl1pPr>
            <a:lvl2pPr>
              <a:defRPr sz="7700"/>
            </a:lvl2pPr>
            <a:lvl3pPr>
              <a:defRPr sz="6500"/>
            </a:lvl3pPr>
            <a:lvl4pPr>
              <a:defRPr sz="5800"/>
            </a:lvl4pPr>
            <a:lvl5pPr>
              <a:defRPr sz="5800"/>
            </a:lvl5pPr>
            <a:lvl6pPr>
              <a:defRPr sz="5800"/>
            </a:lvl6pPr>
            <a:lvl7pPr>
              <a:defRPr sz="5800"/>
            </a:lvl7pPr>
            <a:lvl8pPr>
              <a:defRPr sz="5800"/>
            </a:lvl8pPr>
            <a:lvl9pPr>
              <a:defRPr sz="5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25190769" y="31186275"/>
            <a:ext cx="22335271" cy="88204590"/>
          </a:xfrm>
        </p:spPr>
        <p:txBody>
          <a:bodyPr/>
          <a:lstStyle>
            <a:lvl1pPr>
              <a:defRPr sz="9000"/>
            </a:lvl1pPr>
            <a:lvl2pPr>
              <a:defRPr sz="7700"/>
            </a:lvl2pPr>
            <a:lvl3pPr>
              <a:defRPr sz="6500"/>
            </a:lvl3pPr>
            <a:lvl4pPr>
              <a:defRPr sz="5800"/>
            </a:lvl4pPr>
            <a:lvl5pPr>
              <a:defRPr sz="5800"/>
            </a:lvl5pPr>
            <a:lvl6pPr>
              <a:defRPr sz="5800"/>
            </a:lvl6pPr>
            <a:lvl7pPr>
              <a:defRPr sz="5800"/>
            </a:lvl7pPr>
            <a:lvl8pPr>
              <a:defRPr sz="5800"/>
            </a:lvl8pPr>
            <a:lvl9pPr>
              <a:defRPr sz="5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76372427-DBBF-3645-AE9A-9847586DC4D4}" type="datetimeFigureOut">
              <a:rPr lang="de-DE" smtClean="0"/>
              <a:t>14.11.22</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3526185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1069420" y="1212412"/>
            <a:ext cx="19249549" cy="5045869"/>
          </a:xfrm>
        </p:spPr>
        <p:txBody>
          <a:bodyPr/>
          <a:lstStyle>
            <a:lvl1pPr>
              <a:defRPr/>
            </a:lvl1pPr>
          </a:lstStyle>
          <a:p>
            <a:r>
              <a:rPr lang="de-DE"/>
              <a:t>Mastertitelformat bearbeiten</a:t>
            </a:r>
          </a:p>
        </p:txBody>
      </p:sp>
      <p:sp>
        <p:nvSpPr>
          <p:cNvPr id="3" name="Textplatzhalter 2"/>
          <p:cNvSpPr>
            <a:spLocks noGrp="1"/>
          </p:cNvSpPr>
          <p:nvPr>
            <p:ph type="body" idx="1"/>
          </p:nvPr>
        </p:nvSpPr>
        <p:spPr>
          <a:xfrm>
            <a:off x="1069420" y="6776884"/>
            <a:ext cx="9450252" cy="2824283"/>
          </a:xfrm>
        </p:spPr>
        <p:txBody>
          <a:bodyPr anchor="b"/>
          <a:lstStyle>
            <a:lvl1pPr marL="0" indent="0">
              <a:buNone/>
              <a:defRPr sz="7700" b="1"/>
            </a:lvl1pPr>
            <a:lvl2pPr marL="1476070" indent="0">
              <a:buNone/>
              <a:defRPr sz="6500" b="1"/>
            </a:lvl2pPr>
            <a:lvl3pPr marL="2952140" indent="0">
              <a:buNone/>
              <a:defRPr sz="5800" b="1"/>
            </a:lvl3pPr>
            <a:lvl4pPr marL="4428211" indent="0">
              <a:buNone/>
              <a:defRPr sz="5200" b="1"/>
            </a:lvl4pPr>
            <a:lvl5pPr marL="5904281" indent="0">
              <a:buNone/>
              <a:defRPr sz="5200" b="1"/>
            </a:lvl5pPr>
            <a:lvl6pPr marL="7380351" indent="0">
              <a:buNone/>
              <a:defRPr sz="5200" b="1"/>
            </a:lvl6pPr>
            <a:lvl7pPr marL="8856421" indent="0">
              <a:buNone/>
              <a:defRPr sz="5200" b="1"/>
            </a:lvl7pPr>
            <a:lvl8pPr marL="10332491" indent="0">
              <a:buNone/>
              <a:defRPr sz="5200" b="1"/>
            </a:lvl8pPr>
            <a:lvl9pPr marL="11808562" indent="0">
              <a:buNone/>
              <a:defRPr sz="5200" b="1"/>
            </a:lvl9pPr>
          </a:lstStyle>
          <a:p>
            <a:pPr lvl="0"/>
            <a:r>
              <a:rPr lang="de-DE"/>
              <a:t>Mastertextformat bearbeiten</a:t>
            </a:r>
          </a:p>
        </p:txBody>
      </p:sp>
      <p:sp>
        <p:nvSpPr>
          <p:cNvPr id="4" name="Inhaltsplatzhalter 3"/>
          <p:cNvSpPr>
            <a:spLocks noGrp="1"/>
          </p:cNvSpPr>
          <p:nvPr>
            <p:ph sz="half" idx="2"/>
          </p:nvPr>
        </p:nvSpPr>
        <p:spPr>
          <a:xfrm>
            <a:off x="1069420" y="9601167"/>
            <a:ext cx="9450252" cy="17443290"/>
          </a:xfrm>
        </p:spPr>
        <p:txBody>
          <a:bodyPr/>
          <a:lstStyle>
            <a:lvl1pPr>
              <a:defRPr sz="7700"/>
            </a:lvl1pPr>
            <a:lvl2pPr>
              <a:defRPr sz="6500"/>
            </a:lvl2pPr>
            <a:lvl3pPr>
              <a:defRPr sz="5800"/>
            </a:lvl3pPr>
            <a:lvl4pPr>
              <a:defRPr sz="5200"/>
            </a:lvl4pPr>
            <a:lvl5pPr>
              <a:defRPr sz="5200"/>
            </a:lvl5pPr>
            <a:lvl6pPr>
              <a:defRPr sz="5200"/>
            </a:lvl6pPr>
            <a:lvl7pPr>
              <a:defRPr sz="5200"/>
            </a:lvl7pPr>
            <a:lvl8pPr>
              <a:defRPr sz="5200"/>
            </a:lvl8pPr>
            <a:lvl9pPr>
              <a:defRPr sz="52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10865005" y="6776884"/>
            <a:ext cx="9453965" cy="2824283"/>
          </a:xfrm>
        </p:spPr>
        <p:txBody>
          <a:bodyPr anchor="b"/>
          <a:lstStyle>
            <a:lvl1pPr marL="0" indent="0">
              <a:buNone/>
              <a:defRPr sz="7700" b="1"/>
            </a:lvl1pPr>
            <a:lvl2pPr marL="1476070" indent="0">
              <a:buNone/>
              <a:defRPr sz="6500" b="1"/>
            </a:lvl2pPr>
            <a:lvl3pPr marL="2952140" indent="0">
              <a:buNone/>
              <a:defRPr sz="5800" b="1"/>
            </a:lvl3pPr>
            <a:lvl4pPr marL="4428211" indent="0">
              <a:buNone/>
              <a:defRPr sz="5200" b="1"/>
            </a:lvl4pPr>
            <a:lvl5pPr marL="5904281" indent="0">
              <a:buNone/>
              <a:defRPr sz="5200" b="1"/>
            </a:lvl5pPr>
            <a:lvl6pPr marL="7380351" indent="0">
              <a:buNone/>
              <a:defRPr sz="5200" b="1"/>
            </a:lvl6pPr>
            <a:lvl7pPr marL="8856421" indent="0">
              <a:buNone/>
              <a:defRPr sz="5200" b="1"/>
            </a:lvl7pPr>
            <a:lvl8pPr marL="10332491" indent="0">
              <a:buNone/>
              <a:defRPr sz="5200" b="1"/>
            </a:lvl8pPr>
            <a:lvl9pPr marL="11808562" indent="0">
              <a:buNone/>
              <a:defRPr sz="5200" b="1"/>
            </a:lvl9pPr>
          </a:lstStyle>
          <a:p>
            <a:pPr lvl="0"/>
            <a:r>
              <a:rPr lang="de-DE"/>
              <a:t>Mastertextformat bearbeiten</a:t>
            </a:r>
          </a:p>
        </p:txBody>
      </p:sp>
      <p:sp>
        <p:nvSpPr>
          <p:cNvPr id="6" name="Inhaltsplatzhalter 5"/>
          <p:cNvSpPr>
            <a:spLocks noGrp="1"/>
          </p:cNvSpPr>
          <p:nvPr>
            <p:ph sz="quarter" idx="4"/>
          </p:nvPr>
        </p:nvSpPr>
        <p:spPr>
          <a:xfrm>
            <a:off x="10865005" y="9601167"/>
            <a:ext cx="9453965" cy="17443290"/>
          </a:xfrm>
        </p:spPr>
        <p:txBody>
          <a:bodyPr/>
          <a:lstStyle>
            <a:lvl1pPr>
              <a:defRPr sz="7700"/>
            </a:lvl1pPr>
            <a:lvl2pPr>
              <a:defRPr sz="6500"/>
            </a:lvl2pPr>
            <a:lvl3pPr>
              <a:defRPr sz="5800"/>
            </a:lvl3pPr>
            <a:lvl4pPr>
              <a:defRPr sz="5200"/>
            </a:lvl4pPr>
            <a:lvl5pPr>
              <a:defRPr sz="5200"/>
            </a:lvl5pPr>
            <a:lvl6pPr>
              <a:defRPr sz="5200"/>
            </a:lvl6pPr>
            <a:lvl7pPr>
              <a:defRPr sz="5200"/>
            </a:lvl7pPr>
            <a:lvl8pPr>
              <a:defRPr sz="5200"/>
            </a:lvl8pPr>
            <a:lvl9pPr>
              <a:defRPr sz="52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76372427-DBBF-3645-AE9A-9847586DC4D4}" type="datetimeFigureOut">
              <a:rPr lang="de-DE" smtClean="0"/>
              <a:t>14.11.22</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2641030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2"/>
          <p:cNvSpPr>
            <a:spLocks noGrp="1"/>
          </p:cNvSpPr>
          <p:nvPr>
            <p:ph type="dt" sz="half" idx="10"/>
          </p:nvPr>
        </p:nvSpPr>
        <p:spPr/>
        <p:txBody>
          <a:bodyPr/>
          <a:lstStyle/>
          <a:p>
            <a:fld id="{76372427-DBBF-3645-AE9A-9847586DC4D4}" type="datetimeFigureOut">
              <a:rPr lang="de-DE" smtClean="0"/>
              <a:t>14.11.22</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2785954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76372427-DBBF-3645-AE9A-9847586DC4D4}" type="datetimeFigureOut">
              <a:rPr lang="de-DE" smtClean="0"/>
              <a:t>14.11.22</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3841509787"/>
      </p:ext>
    </p:extLst>
  </p:cSld>
  <p:clrMapOvr>
    <a:masterClrMapping/>
  </p:clrMapOvr>
  <p:extLst>
    <p:ext uri="{DCECCB84-F9BA-43D5-87BE-67443E8EF086}">
      <p15:sldGuideLst xmlns:p15="http://schemas.microsoft.com/office/powerpoint/2012/main">
        <p15:guide id="1" orient="horz" pos="9535" userDrawn="1">
          <p15:clr>
            <a:srgbClr val="FBAE40"/>
          </p15:clr>
        </p15:guide>
        <p15:guide id="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069421" y="1205402"/>
            <a:ext cx="7036632" cy="5129967"/>
          </a:xfrm>
        </p:spPr>
        <p:txBody>
          <a:bodyPr anchor="b"/>
          <a:lstStyle>
            <a:lvl1pPr algn="l">
              <a:defRPr sz="6500" b="1"/>
            </a:lvl1pPr>
          </a:lstStyle>
          <a:p>
            <a:r>
              <a:rPr lang="de-DE"/>
              <a:t>Mastertitelformat bearbeiten</a:t>
            </a:r>
          </a:p>
        </p:txBody>
      </p:sp>
      <p:sp>
        <p:nvSpPr>
          <p:cNvPr id="3" name="Inhaltsplatzhalter 2"/>
          <p:cNvSpPr>
            <a:spLocks noGrp="1"/>
          </p:cNvSpPr>
          <p:nvPr>
            <p:ph idx="1"/>
          </p:nvPr>
        </p:nvSpPr>
        <p:spPr>
          <a:xfrm>
            <a:off x="8362266" y="1205404"/>
            <a:ext cx="11956703" cy="25839056"/>
          </a:xfrm>
        </p:spPr>
        <p:txBody>
          <a:bodyPr/>
          <a:lstStyle>
            <a:lvl1pPr>
              <a:defRPr sz="10300"/>
            </a:lvl1pPr>
            <a:lvl2pPr>
              <a:defRPr sz="9000"/>
            </a:lvl2pPr>
            <a:lvl3pPr>
              <a:defRPr sz="7700"/>
            </a:lvl3pPr>
            <a:lvl4pPr>
              <a:defRPr sz="6500"/>
            </a:lvl4pPr>
            <a:lvl5pPr>
              <a:defRPr sz="6500"/>
            </a:lvl5pPr>
            <a:lvl6pPr>
              <a:defRPr sz="6500"/>
            </a:lvl6pPr>
            <a:lvl7pPr>
              <a:defRPr sz="6500"/>
            </a:lvl7pPr>
            <a:lvl8pPr>
              <a:defRPr sz="6500"/>
            </a:lvl8pPr>
            <a:lvl9pPr>
              <a:defRPr sz="65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1069421" y="6335371"/>
            <a:ext cx="7036632" cy="20709089"/>
          </a:xfrm>
        </p:spPr>
        <p:txBody>
          <a:bodyPr/>
          <a:lstStyle>
            <a:lvl1pPr marL="0" indent="0">
              <a:buNone/>
              <a:defRPr sz="4500"/>
            </a:lvl1pPr>
            <a:lvl2pPr marL="1476070" indent="0">
              <a:buNone/>
              <a:defRPr sz="3900"/>
            </a:lvl2pPr>
            <a:lvl3pPr marL="2952140" indent="0">
              <a:buNone/>
              <a:defRPr sz="3200"/>
            </a:lvl3pPr>
            <a:lvl4pPr marL="4428211" indent="0">
              <a:buNone/>
              <a:defRPr sz="2900"/>
            </a:lvl4pPr>
            <a:lvl5pPr marL="5904281" indent="0">
              <a:buNone/>
              <a:defRPr sz="2900"/>
            </a:lvl5pPr>
            <a:lvl6pPr marL="7380351" indent="0">
              <a:buNone/>
              <a:defRPr sz="2900"/>
            </a:lvl6pPr>
            <a:lvl7pPr marL="8856421" indent="0">
              <a:buNone/>
              <a:defRPr sz="2900"/>
            </a:lvl7pPr>
            <a:lvl8pPr marL="10332491" indent="0">
              <a:buNone/>
              <a:defRPr sz="2900"/>
            </a:lvl8pPr>
            <a:lvl9pPr marL="11808562" indent="0">
              <a:buNone/>
              <a:defRPr sz="2900"/>
            </a:lvl9pPr>
          </a:lstStyle>
          <a:p>
            <a:pPr lvl="0"/>
            <a:r>
              <a:rPr lang="de-DE"/>
              <a:t>Mastertextformat bearbeiten</a:t>
            </a:r>
          </a:p>
        </p:txBody>
      </p:sp>
      <p:sp>
        <p:nvSpPr>
          <p:cNvPr id="5" name="Datumsplatzhalter 4"/>
          <p:cNvSpPr>
            <a:spLocks noGrp="1"/>
          </p:cNvSpPr>
          <p:nvPr>
            <p:ph type="dt" sz="half" idx="10"/>
          </p:nvPr>
        </p:nvSpPr>
        <p:spPr/>
        <p:txBody>
          <a:bodyPr/>
          <a:lstStyle/>
          <a:p>
            <a:fld id="{76372427-DBBF-3645-AE9A-9847586DC4D4}" type="datetimeFigureOut">
              <a:rPr lang="de-DE" smtClean="0"/>
              <a:t>14.11.22</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16390569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192274" y="21192649"/>
            <a:ext cx="12833033" cy="2501912"/>
          </a:xfrm>
        </p:spPr>
        <p:txBody>
          <a:bodyPr anchor="b"/>
          <a:lstStyle>
            <a:lvl1pPr algn="l">
              <a:defRPr sz="6500" b="1"/>
            </a:lvl1pPr>
          </a:lstStyle>
          <a:p>
            <a:r>
              <a:rPr lang="de-DE"/>
              <a:t>Mastertitelformat bearbeiten</a:t>
            </a:r>
          </a:p>
        </p:txBody>
      </p:sp>
      <p:sp>
        <p:nvSpPr>
          <p:cNvPr id="3" name="Bildplatzhalter 2"/>
          <p:cNvSpPr>
            <a:spLocks noGrp="1"/>
          </p:cNvSpPr>
          <p:nvPr>
            <p:ph type="pic" idx="1"/>
          </p:nvPr>
        </p:nvSpPr>
        <p:spPr>
          <a:xfrm>
            <a:off x="4192274" y="2705146"/>
            <a:ext cx="12833033" cy="18165128"/>
          </a:xfrm>
        </p:spPr>
        <p:txBody>
          <a:bodyPr/>
          <a:lstStyle>
            <a:lvl1pPr marL="0" indent="0">
              <a:buNone/>
              <a:defRPr sz="10300"/>
            </a:lvl1pPr>
            <a:lvl2pPr marL="1476070" indent="0">
              <a:buNone/>
              <a:defRPr sz="9000"/>
            </a:lvl2pPr>
            <a:lvl3pPr marL="2952140" indent="0">
              <a:buNone/>
              <a:defRPr sz="7700"/>
            </a:lvl3pPr>
            <a:lvl4pPr marL="4428211" indent="0">
              <a:buNone/>
              <a:defRPr sz="6500"/>
            </a:lvl4pPr>
            <a:lvl5pPr marL="5904281" indent="0">
              <a:buNone/>
              <a:defRPr sz="6500"/>
            </a:lvl5pPr>
            <a:lvl6pPr marL="7380351" indent="0">
              <a:buNone/>
              <a:defRPr sz="6500"/>
            </a:lvl6pPr>
            <a:lvl7pPr marL="8856421" indent="0">
              <a:buNone/>
              <a:defRPr sz="6500"/>
            </a:lvl7pPr>
            <a:lvl8pPr marL="10332491" indent="0">
              <a:buNone/>
              <a:defRPr sz="6500"/>
            </a:lvl8pPr>
            <a:lvl9pPr marL="11808562" indent="0">
              <a:buNone/>
              <a:defRPr sz="6500"/>
            </a:lvl9pPr>
          </a:lstStyle>
          <a:p>
            <a:endParaRPr lang="de-DE"/>
          </a:p>
        </p:txBody>
      </p:sp>
      <p:sp>
        <p:nvSpPr>
          <p:cNvPr id="4" name="Textplatzhalter 3"/>
          <p:cNvSpPr>
            <a:spLocks noGrp="1"/>
          </p:cNvSpPr>
          <p:nvPr>
            <p:ph type="body" sz="half" idx="2"/>
          </p:nvPr>
        </p:nvSpPr>
        <p:spPr>
          <a:xfrm>
            <a:off x="4192274" y="23694561"/>
            <a:ext cx="12833033" cy="3553130"/>
          </a:xfrm>
        </p:spPr>
        <p:txBody>
          <a:bodyPr/>
          <a:lstStyle>
            <a:lvl1pPr marL="0" indent="0">
              <a:buNone/>
              <a:defRPr sz="4500"/>
            </a:lvl1pPr>
            <a:lvl2pPr marL="1476070" indent="0">
              <a:buNone/>
              <a:defRPr sz="3900"/>
            </a:lvl2pPr>
            <a:lvl3pPr marL="2952140" indent="0">
              <a:buNone/>
              <a:defRPr sz="3200"/>
            </a:lvl3pPr>
            <a:lvl4pPr marL="4428211" indent="0">
              <a:buNone/>
              <a:defRPr sz="2900"/>
            </a:lvl4pPr>
            <a:lvl5pPr marL="5904281" indent="0">
              <a:buNone/>
              <a:defRPr sz="2900"/>
            </a:lvl5pPr>
            <a:lvl6pPr marL="7380351" indent="0">
              <a:buNone/>
              <a:defRPr sz="2900"/>
            </a:lvl6pPr>
            <a:lvl7pPr marL="8856421" indent="0">
              <a:buNone/>
              <a:defRPr sz="2900"/>
            </a:lvl7pPr>
            <a:lvl8pPr marL="10332491" indent="0">
              <a:buNone/>
              <a:defRPr sz="2900"/>
            </a:lvl8pPr>
            <a:lvl9pPr marL="11808562" indent="0">
              <a:buNone/>
              <a:defRPr sz="2900"/>
            </a:lvl9pPr>
          </a:lstStyle>
          <a:p>
            <a:pPr lvl="0"/>
            <a:r>
              <a:rPr lang="de-DE"/>
              <a:t>Mastertextformat bearbeiten</a:t>
            </a:r>
          </a:p>
        </p:txBody>
      </p:sp>
      <p:sp>
        <p:nvSpPr>
          <p:cNvPr id="5" name="Datumsplatzhalter 4"/>
          <p:cNvSpPr>
            <a:spLocks noGrp="1"/>
          </p:cNvSpPr>
          <p:nvPr>
            <p:ph type="dt" sz="half" idx="10"/>
          </p:nvPr>
        </p:nvSpPr>
        <p:spPr/>
        <p:txBody>
          <a:bodyPr/>
          <a:lstStyle/>
          <a:p>
            <a:fld id="{76372427-DBBF-3645-AE9A-9847586DC4D4}" type="datetimeFigureOut">
              <a:rPr lang="de-DE" smtClean="0"/>
              <a:t>14.11.22</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249914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1069420" y="1212412"/>
            <a:ext cx="19249549" cy="5045869"/>
          </a:xfrm>
          <a:prstGeom prst="rect">
            <a:avLst/>
          </a:prstGeom>
        </p:spPr>
        <p:txBody>
          <a:bodyPr vert="horz" lIns="295214" tIns="147607" rIns="295214" bIns="147607" rtlCol="0" anchor="ctr">
            <a:normAutofit/>
          </a:bodyPr>
          <a:lstStyle/>
          <a:p>
            <a:r>
              <a:rPr lang="de-DE"/>
              <a:t>Mastertitelformat bearbeiten</a:t>
            </a:r>
          </a:p>
        </p:txBody>
      </p:sp>
      <p:sp>
        <p:nvSpPr>
          <p:cNvPr id="3" name="Textplatzhalter 2"/>
          <p:cNvSpPr>
            <a:spLocks noGrp="1"/>
          </p:cNvSpPr>
          <p:nvPr>
            <p:ph type="body" idx="1"/>
          </p:nvPr>
        </p:nvSpPr>
        <p:spPr>
          <a:xfrm>
            <a:off x="1069420" y="7064219"/>
            <a:ext cx="19249549" cy="19980241"/>
          </a:xfrm>
          <a:prstGeom prst="rect">
            <a:avLst/>
          </a:prstGeom>
        </p:spPr>
        <p:txBody>
          <a:bodyPr vert="horz" lIns="295214" tIns="147607" rIns="295214" bIns="147607"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1069419" y="28060639"/>
            <a:ext cx="4990624" cy="1611875"/>
          </a:xfrm>
          <a:prstGeom prst="rect">
            <a:avLst/>
          </a:prstGeom>
        </p:spPr>
        <p:txBody>
          <a:bodyPr vert="horz" lIns="295214" tIns="147607" rIns="295214" bIns="147607" rtlCol="0" anchor="ctr"/>
          <a:lstStyle>
            <a:lvl1pPr algn="l">
              <a:defRPr sz="3900">
                <a:solidFill>
                  <a:schemeClr val="tx1">
                    <a:tint val="75000"/>
                  </a:schemeClr>
                </a:solidFill>
              </a:defRPr>
            </a:lvl1pPr>
          </a:lstStyle>
          <a:p>
            <a:fld id="{76372427-DBBF-3645-AE9A-9847586DC4D4}" type="datetimeFigureOut">
              <a:rPr lang="de-DE" smtClean="0"/>
              <a:t>14.11.22</a:t>
            </a:fld>
            <a:endParaRPr lang="de-DE" dirty="0"/>
          </a:p>
        </p:txBody>
      </p:sp>
      <p:sp>
        <p:nvSpPr>
          <p:cNvPr id="5" name="Fußzeilenplatzhalter 4"/>
          <p:cNvSpPr>
            <a:spLocks noGrp="1"/>
          </p:cNvSpPr>
          <p:nvPr>
            <p:ph type="ftr" sz="quarter" idx="3"/>
          </p:nvPr>
        </p:nvSpPr>
        <p:spPr>
          <a:xfrm>
            <a:off x="7307699" y="28060639"/>
            <a:ext cx="6772990" cy="1611875"/>
          </a:xfrm>
          <a:prstGeom prst="rect">
            <a:avLst/>
          </a:prstGeom>
        </p:spPr>
        <p:txBody>
          <a:bodyPr vert="horz" lIns="295214" tIns="147607" rIns="295214" bIns="147607" rtlCol="0" anchor="ctr"/>
          <a:lstStyle>
            <a:lvl1pPr algn="ctr">
              <a:defRPr sz="39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15328345" y="28060639"/>
            <a:ext cx="4990624" cy="1611875"/>
          </a:xfrm>
          <a:prstGeom prst="rect">
            <a:avLst/>
          </a:prstGeom>
        </p:spPr>
        <p:txBody>
          <a:bodyPr vert="horz" lIns="295214" tIns="147607" rIns="295214" bIns="147607" rtlCol="0" anchor="ctr"/>
          <a:lstStyle>
            <a:lvl1pPr algn="r">
              <a:defRPr sz="3900">
                <a:solidFill>
                  <a:schemeClr val="tx1">
                    <a:tint val="75000"/>
                  </a:schemeClr>
                </a:solidFill>
              </a:defRPr>
            </a:lvl1pPr>
          </a:lstStyle>
          <a:p>
            <a:fld id="{DC138289-6CE8-2E40-88BC-8B5818D49848}" type="slidenum">
              <a:rPr lang="de-DE" smtClean="0"/>
              <a:t>‹Nr.›</a:t>
            </a:fld>
            <a:endParaRPr lang="de-DE"/>
          </a:p>
        </p:txBody>
      </p:sp>
      <p:pic>
        <p:nvPicPr>
          <p:cNvPr id="9" name="Grafik 8">
            <a:extLst>
              <a:ext uri="{FF2B5EF4-FFF2-40B4-BE49-F238E27FC236}">
                <a16:creationId xmlns:a16="http://schemas.microsoft.com/office/drawing/2014/main" id="{0F32099E-3B7E-CDB7-CE6F-147B68EDC185}"/>
              </a:ext>
            </a:extLst>
          </p:cNvPr>
          <p:cNvPicPr>
            <a:picLocks noChangeAspect="1"/>
          </p:cNvPicPr>
          <p:nvPr userDrawn="1"/>
        </p:nvPicPr>
        <p:blipFill>
          <a:blip r:embed="rId13"/>
          <a:srcRect/>
          <a:stretch/>
        </p:blipFill>
        <p:spPr>
          <a:xfrm>
            <a:off x="3453" y="0"/>
            <a:ext cx="21383069" cy="30276800"/>
          </a:xfrm>
          <a:prstGeom prst="rect">
            <a:avLst/>
          </a:prstGeom>
        </p:spPr>
      </p:pic>
    </p:spTree>
    <p:extLst>
      <p:ext uri="{BB962C8B-B14F-4D97-AF65-F5344CB8AC3E}">
        <p14:creationId xmlns:p14="http://schemas.microsoft.com/office/powerpoint/2010/main" val="2578690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76070" rtl="0" eaLnBrk="1" latinLnBrk="0" hangingPunct="1">
        <a:spcBef>
          <a:spcPct val="0"/>
        </a:spcBef>
        <a:buNone/>
        <a:defRPr sz="14200" kern="1200">
          <a:solidFill>
            <a:schemeClr val="tx1"/>
          </a:solidFill>
          <a:latin typeface="+mj-lt"/>
          <a:ea typeface="+mj-ea"/>
          <a:cs typeface="+mj-cs"/>
        </a:defRPr>
      </a:lvl1pPr>
    </p:titleStyle>
    <p:bodyStyle>
      <a:lvl1pPr marL="1107053" indent="-1107053" algn="l" defTabSz="1476070" rtl="0" eaLnBrk="1" latinLnBrk="0" hangingPunct="1">
        <a:spcBef>
          <a:spcPct val="20000"/>
        </a:spcBef>
        <a:buFont typeface="Arial"/>
        <a:buChar char="•"/>
        <a:defRPr sz="10300" kern="1200">
          <a:solidFill>
            <a:schemeClr val="tx1"/>
          </a:solidFill>
          <a:latin typeface="+mn-lt"/>
          <a:ea typeface="+mn-ea"/>
          <a:cs typeface="+mn-cs"/>
        </a:defRPr>
      </a:lvl1pPr>
      <a:lvl2pPr marL="2398614" indent="-922544" algn="l" defTabSz="1476070" rtl="0" eaLnBrk="1" latinLnBrk="0" hangingPunct="1">
        <a:spcBef>
          <a:spcPct val="20000"/>
        </a:spcBef>
        <a:buFont typeface="Arial"/>
        <a:buChar char="–"/>
        <a:defRPr sz="9000" kern="1200">
          <a:solidFill>
            <a:schemeClr val="tx1"/>
          </a:solidFill>
          <a:latin typeface="+mn-lt"/>
          <a:ea typeface="+mn-ea"/>
          <a:cs typeface="+mn-cs"/>
        </a:defRPr>
      </a:lvl2pPr>
      <a:lvl3pPr marL="3690176" indent="-738035" algn="l" defTabSz="1476070" rtl="0" eaLnBrk="1" latinLnBrk="0" hangingPunct="1">
        <a:spcBef>
          <a:spcPct val="20000"/>
        </a:spcBef>
        <a:buFont typeface="Arial"/>
        <a:buChar char="•"/>
        <a:defRPr sz="7700" kern="1200">
          <a:solidFill>
            <a:schemeClr val="tx1"/>
          </a:solidFill>
          <a:latin typeface="+mn-lt"/>
          <a:ea typeface="+mn-ea"/>
          <a:cs typeface="+mn-cs"/>
        </a:defRPr>
      </a:lvl3pPr>
      <a:lvl4pPr marL="5166246" indent="-738035" algn="l" defTabSz="1476070" rtl="0" eaLnBrk="1" latinLnBrk="0" hangingPunct="1">
        <a:spcBef>
          <a:spcPct val="20000"/>
        </a:spcBef>
        <a:buFont typeface="Arial"/>
        <a:buChar char="–"/>
        <a:defRPr sz="6500" kern="1200">
          <a:solidFill>
            <a:schemeClr val="tx1"/>
          </a:solidFill>
          <a:latin typeface="+mn-lt"/>
          <a:ea typeface="+mn-ea"/>
          <a:cs typeface="+mn-cs"/>
        </a:defRPr>
      </a:lvl4pPr>
      <a:lvl5pPr marL="6642316" indent="-738035" algn="l" defTabSz="1476070" rtl="0" eaLnBrk="1" latinLnBrk="0" hangingPunct="1">
        <a:spcBef>
          <a:spcPct val="20000"/>
        </a:spcBef>
        <a:buFont typeface="Arial"/>
        <a:buChar char="»"/>
        <a:defRPr sz="6500" kern="1200">
          <a:solidFill>
            <a:schemeClr val="tx1"/>
          </a:solidFill>
          <a:latin typeface="+mn-lt"/>
          <a:ea typeface="+mn-ea"/>
          <a:cs typeface="+mn-cs"/>
        </a:defRPr>
      </a:lvl5pPr>
      <a:lvl6pPr marL="8118386" indent="-738035" algn="l" defTabSz="1476070" rtl="0" eaLnBrk="1" latinLnBrk="0" hangingPunct="1">
        <a:spcBef>
          <a:spcPct val="20000"/>
        </a:spcBef>
        <a:buFont typeface="Arial"/>
        <a:buChar char="•"/>
        <a:defRPr sz="6500" kern="1200">
          <a:solidFill>
            <a:schemeClr val="tx1"/>
          </a:solidFill>
          <a:latin typeface="+mn-lt"/>
          <a:ea typeface="+mn-ea"/>
          <a:cs typeface="+mn-cs"/>
        </a:defRPr>
      </a:lvl6pPr>
      <a:lvl7pPr marL="9594456" indent="-738035" algn="l" defTabSz="1476070" rtl="0" eaLnBrk="1" latinLnBrk="0" hangingPunct="1">
        <a:spcBef>
          <a:spcPct val="20000"/>
        </a:spcBef>
        <a:buFont typeface="Arial"/>
        <a:buChar char="•"/>
        <a:defRPr sz="6500" kern="1200">
          <a:solidFill>
            <a:schemeClr val="tx1"/>
          </a:solidFill>
          <a:latin typeface="+mn-lt"/>
          <a:ea typeface="+mn-ea"/>
          <a:cs typeface="+mn-cs"/>
        </a:defRPr>
      </a:lvl7pPr>
      <a:lvl8pPr marL="11070527" indent="-738035" algn="l" defTabSz="1476070" rtl="0" eaLnBrk="1" latinLnBrk="0" hangingPunct="1">
        <a:spcBef>
          <a:spcPct val="20000"/>
        </a:spcBef>
        <a:buFont typeface="Arial"/>
        <a:buChar char="•"/>
        <a:defRPr sz="6500" kern="1200">
          <a:solidFill>
            <a:schemeClr val="tx1"/>
          </a:solidFill>
          <a:latin typeface="+mn-lt"/>
          <a:ea typeface="+mn-ea"/>
          <a:cs typeface="+mn-cs"/>
        </a:defRPr>
      </a:lvl8pPr>
      <a:lvl9pPr marL="12546597" indent="-738035" algn="l" defTabSz="1476070" rtl="0" eaLnBrk="1" latinLnBrk="0" hangingPunct="1">
        <a:spcBef>
          <a:spcPct val="20000"/>
        </a:spcBef>
        <a:buFont typeface="Arial"/>
        <a:buChar char="•"/>
        <a:defRPr sz="6500" kern="1200">
          <a:solidFill>
            <a:schemeClr val="tx1"/>
          </a:solidFill>
          <a:latin typeface="+mn-lt"/>
          <a:ea typeface="+mn-ea"/>
          <a:cs typeface="+mn-cs"/>
        </a:defRPr>
      </a:lvl9pPr>
    </p:bodyStyle>
    <p:otherStyle>
      <a:defPPr>
        <a:defRPr lang="de-DE"/>
      </a:defPPr>
      <a:lvl1pPr marL="0" algn="l" defTabSz="1476070" rtl="0" eaLnBrk="1" latinLnBrk="0" hangingPunct="1">
        <a:defRPr sz="5800" kern="1200">
          <a:solidFill>
            <a:schemeClr val="tx1"/>
          </a:solidFill>
          <a:latin typeface="+mn-lt"/>
          <a:ea typeface="+mn-ea"/>
          <a:cs typeface="+mn-cs"/>
        </a:defRPr>
      </a:lvl1pPr>
      <a:lvl2pPr marL="1476070" algn="l" defTabSz="1476070" rtl="0" eaLnBrk="1" latinLnBrk="0" hangingPunct="1">
        <a:defRPr sz="5800" kern="1200">
          <a:solidFill>
            <a:schemeClr val="tx1"/>
          </a:solidFill>
          <a:latin typeface="+mn-lt"/>
          <a:ea typeface="+mn-ea"/>
          <a:cs typeface="+mn-cs"/>
        </a:defRPr>
      </a:lvl2pPr>
      <a:lvl3pPr marL="2952140" algn="l" defTabSz="1476070" rtl="0" eaLnBrk="1" latinLnBrk="0" hangingPunct="1">
        <a:defRPr sz="5800" kern="1200">
          <a:solidFill>
            <a:schemeClr val="tx1"/>
          </a:solidFill>
          <a:latin typeface="+mn-lt"/>
          <a:ea typeface="+mn-ea"/>
          <a:cs typeface="+mn-cs"/>
        </a:defRPr>
      </a:lvl3pPr>
      <a:lvl4pPr marL="4428211" algn="l" defTabSz="1476070" rtl="0" eaLnBrk="1" latinLnBrk="0" hangingPunct="1">
        <a:defRPr sz="5800" kern="1200">
          <a:solidFill>
            <a:schemeClr val="tx1"/>
          </a:solidFill>
          <a:latin typeface="+mn-lt"/>
          <a:ea typeface="+mn-ea"/>
          <a:cs typeface="+mn-cs"/>
        </a:defRPr>
      </a:lvl4pPr>
      <a:lvl5pPr marL="5904281" algn="l" defTabSz="1476070" rtl="0" eaLnBrk="1" latinLnBrk="0" hangingPunct="1">
        <a:defRPr sz="5800" kern="1200">
          <a:solidFill>
            <a:schemeClr val="tx1"/>
          </a:solidFill>
          <a:latin typeface="+mn-lt"/>
          <a:ea typeface="+mn-ea"/>
          <a:cs typeface="+mn-cs"/>
        </a:defRPr>
      </a:lvl5pPr>
      <a:lvl6pPr marL="7380351" algn="l" defTabSz="1476070" rtl="0" eaLnBrk="1" latinLnBrk="0" hangingPunct="1">
        <a:defRPr sz="5800" kern="1200">
          <a:solidFill>
            <a:schemeClr val="tx1"/>
          </a:solidFill>
          <a:latin typeface="+mn-lt"/>
          <a:ea typeface="+mn-ea"/>
          <a:cs typeface="+mn-cs"/>
        </a:defRPr>
      </a:lvl6pPr>
      <a:lvl7pPr marL="8856421" algn="l" defTabSz="1476070" rtl="0" eaLnBrk="1" latinLnBrk="0" hangingPunct="1">
        <a:defRPr sz="5800" kern="1200">
          <a:solidFill>
            <a:schemeClr val="tx1"/>
          </a:solidFill>
          <a:latin typeface="+mn-lt"/>
          <a:ea typeface="+mn-ea"/>
          <a:cs typeface="+mn-cs"/>
        </a:defRPr>
      </a:lvl7pPr>
      <a:lvl8pPr marL="10332491" algn="l" defTabSz="1476070" rtl="0" eaLnBrk="1" latinLnBrk="0" hangingPunct="1">
        <a:defRPr sz="5800" kern="1200">
          <a:solidFill>
            <a:schemeClr val="tx1"/>
          </a:solidFill>
          <a:latin typeface="+mn-lt"/>
          <a:ea typeface="+mn-ea"/>
          <a:cs typeface="+mn-cs"/>
        </a:defRPr>
      </a:lvl8pPr>
      <a:lvl9pPr marL="11808562" algn="l" defTabSz="1476070" rtl="0" eaLnBrk="1" latinLnBrk="0" hangingPunct="1">
        <a:defRPr sz="5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9535" userDrawn="1">
          <p15:clr>
            <a:srgbClr val="F26B43"/>
          </p15:clr>
        </p15:guide>
        <p15:guide id="2" pos="67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2561349" y="1852669"/>
            <a:ext cx="11459451" cy="3170099"/>
          </a:xfrm>
          <a:prstGeom prst="rect">
            <a:avLst/>
          </a:prstGeom>
          <a:noFill/>
        </p:spPr>
        <p:txBody>
          <a:bodyPr wrap="square" lIns="0" tIns="0" rIns="0" bIns="0" rtlCol="0">
            <a:noAutofit/>
          </a:bodyPr>
          <a:lstStyle/>
          <a:p>
            <a:r>
              <a:rPr lang="de-DE" sz="3200" b="1" dirty="0">
                <a:solidFill>
                  <a:schemeClr val="bg1"/>
                </a:solidFill>
              </a:rPr>
              <a:t>Max Ex. Sample | School | City | Country Calibri 32 </a:t>
            </a:r>
            <a:r>
              <a:rPr lang="de-DE" sz="3200" b="1" dirty="0" err="1">
                <a:solidFill>
                  <a:schemeClr val="bg1"/>
                </a:solidFill>
              </a:rPr>
              <a:t>pt</a:t>
            </a:r>
            <a:endParaRPr lang="de-DE" sz="3200" b="1" dirty="0">
              <a:solidFill>
                <a:schemeClr val="bg1"/>
              </a:solidFill>
            </a:endParaRPr>
          </a:p>
          <a:p>
            <a:pPr>
              <a:lnSpc>
                <a:spcPts val="7200"/>
              </a:lnSpc>
            </a:pPr>
            <a:r>
              <a:rPr lang="de-DE" sz="6800" b="1" dirty="0">
                <a:solidFill>
                  <a:schemeClr val="bg1"/>
                </a:solidFill>
              </a:rPr>
              <a:t>Project title, Calibri </a:t>
            </a:r>
            <a:r>
              <a:rPr lang="de-DE" sz="6800" b="1" dirty="0" err="1">
                <a:solidFill>
                  <a:schemeClr val="bg1"/>
                </a:solidFill>
              </a:rPr>
              <a:t>Bold</a:t>
            </a:r>
            <a:r>
              <a:rPr lang="de-DE" sz="6800" b="1" dirty="0">
                <a:solidFill>
                  <a:schemeClr val="bg1"/>
                </a:solidFill>
              </a:rPr>
              <a:t>, </a:t>
            </a:r>
            <a:br>
              <a:rPr lang="de-DE" sz="6800" b="1" dirty="0">
                <a:solidFill>
                  <a:schemeClr val="bg1"/>
                </a:solidFill>
              </a:rPr>
            </a:br>
            <a:r>
              <a:rPr lang="de-DE" sz="6800" b="1" dirty="0">
                <a:solidFill>
                  <a:schemeClr val="bg1"/>
                </a:solidFill>
              </a:rPr>
              <a:t>68 </a:t>
            </a:r>
            <a:r>
              <a:rPr lang="de-DE" sz="6800" b="1" dirty="0" err="1">
                <a:solidFill>
                  <a:schemeClr val="bg1"/>
                </a:solidFill>
              </a:rPr>
              <a:t>pt</a:t>
            </a:r>
            <a:r>
              <a:rPr lang="de-DE" sz="6800" b="1" dirty="0">
                <a:solidFill>
                  <a:schemeClr val="bg1"/>
                </a:solidFill>
              </a:rPr>
              <a:t> </a:t>
            </a:r>
            <a:r>
              <a:rPr lang="de-DE" sz="6800" b="1" dirty="0" err="1">
                <a:solidFill>
                  <a:schemeClr val="bg1"/>
                </a:solidFill>
              </a:rPr>
              <a:t>can</a:t>
            </a:r>
            <a:r>
              <a:rPr lang="de-DE" sz="6800" b="1" dirty="0">
                <a:solidFill>
                  <a:schemeClr val="bg1"/>
                </a:solidFill>
              </a:rPr>
              <a:t> </a:t>
            </a:r>
            <a:r>
              <a:rPr lang="de-DE" sz="6800" b="1" dirty="0" err="1">
                <a:solidFill>
                  <a:schemeClr val="bg1"/>
                </a:solidFill>
              </a:rPr>
              <a:t>run</a:t>
            </a:r>
            <a:r>
              <a:rPr lang="de-DE" sz="6800" b="1" dirty="0">
                <a:solidFill>
                  <a:schemeClr val="bg1"/>
                </a:solidFill>
              </a:rPr>
              <a:t> </a:t>
            </a:r>
            <a:r>
              <a:rPr lang="de-DE" sz="6800" b="1" dirty="0" err="1">
                <a:solidFill>
                  <a:schemeClr val="bg1"/>
                </a:solidFill>
              </a:rPr>
              <a:t>over</a:t>
            </a:r>
            <a:r>
              <a:rPr lang="de-DE" sz="6800" b="1" dirty="0">
                <a:solidFill>
                  <a:schemeClr val="bg1"/>
                </a:solidFill>
              </a:rPr>
              <a:t> </a:t>
            </a:r>
            <a:r>
              <a:rPr lang="de-DE" sz="6800" b="1" dirty="0" err="1">
                <a:solidFill>
                  <a:schemeClr val="bg1"/>
                </a:solidFill>
              </a:rPr>
              <a:t>up</a:t>
            </a:r>
            <a:r>
              <a:rPr lang="de-DE" sz="6800" b="1" dirty="0">
                <a:solidFill>
                  <a:schemeClr val="bg1"/>
                </a:solidFill>
              </a:rPr>
              <a:t> </a:t>
            </a:r>
            <a:r>
              <a:rPr lang="de-DE" sz="6800" b="1" dirty="0" err="1">
                <a:solidFill>
                  <a:schemeClr val="bg1"/>
                </a:solidFill>
              </a:rPr>
              <a:t>to</a:t>
            </a:r>
            <a:r>
              <a:rPr lang="de-DE" sz="6800" b="1" dirty="0">
                <a:solidFill>
                  <a:schemeClr val="bg1"/>
                </a:solidFill>
              </a:rPr>
              <a:t> </a:t>
            </a:r>
            <a:r>
              <a:rPr lang="de-DE" sz="6800" b="1" dirty="0" err="1">
                <a:solidFill>
                  <a:schemeClr val="bg1"/>
                </a:solidFill>
              </a:rPr>
              <a:t>three</a:t>
            </a:r>
            <a:r>
              <a:rPr lang="de-DE" sz="6800" b="1" dirty="0">
                <a:solidFill>
                  <a:schemeClr val="bg1"/>
                </a:solidFill>
              </a:rPr>
              <a:t> </a:t>
            </a:r>
            <a:r>
              <a:rPr lang="de-DE" sz="6800" b="1" dirty="0" err="1">
                <a:solidFill>
                  <a:schemeClr val="bg1"/>
                </a:solidFill>
              </a:rPr>
              <a:t>lines</a:t>
            </a:r>
            <a:endParaRPr lang="de-DE" sz="6800" b="1" dirty="0">
              <a:solidFill>
                <a:schemeClr val="bg1"/>
              </a:solidFill>
            </a:endParaRPr>
          </a:p>
        </p:txBody>
      </p:sp>
      <p:sp>
        <p:nvSpPr>
          <p:cNvPr id="6" name="Textfeld 5"/>
          <p:cNvSpPr txBox="1"/>
          <p:nvPr/>
        </p:nvSpPr>
        <p:spPr>
          <a:xfrm>
            <a:off x="1132114" y="6405948"/>
            <a:ext cx="9282272" cy="8732451"/>
          </a:xfrm>
          <a:prstGeom prst="rect">
            <a:avLst/>
          </a:prstGeom>
          <a:noFill/>
        </p:spPr>
        <p:txBody>
          <a:bodyPr wrap="square" lIns="0" rIns="0" bIns="0" rtlCol="0">
            <a:noAutofit/>
          </a:bodyPr>
          <a:lstStyle/>
          <a:p>
            <a:r>
              <a:rPr lang="en-GB" sz="4000" dirty="0"/>
              <a:t>This is the project description. The text is set in 40 points. This might seem large but you have to consider, that the distance between the reader and the poster might be quite big, so a large typeface is essential for readability. Also you should not overestimate the average reading time of a poster.  </a:t>
            </a:r>
          </a:p>
          <a:p>
            <a:endParaRPr lang="en-GB" sz="4000" dirty="0"/>
          </a:p>
          <a:p>
            <a:r>
              <a:rPr lang="en-GB" sz="4000" dirty="0"/>
              <a:t>A clear structure also helps the reader to quickly understand, what your poster is about so highlighting facts with a bold typeface and colour might be useful.</a:t>
            </a:r>
            <a:endParaRPr lang="de-DE" sz="4000" dirty="0"/>
          </a:p>
        </p:txBody>
      </p:sp>
      <p:sp>
        <p:nvSpPr>
          <p:cNvPr id="7" name="Textfeld 6"/>
          <p:cNvSpPr txBox="1"/>
          <p:nvPr/>
        </p:nvSpPr>
        <p:spPr>
          <a:xfrm>
            <a:off x="1132114" y="22017428"/>
            <a:ext cx="19122144" cy="2671458"/>
          </a:xfrm>
          <a:prstGeom prst="rect">
            <a:avLst/>
          </a:prstGeom>
          <a:noFill/>
        </p:spPr>
        <p:txBody>
          <a:bodyPr wrap="square" lIns="0" rIns="0" bIns="0" rtlCol="0">
            <a:noAutofit/>
          </a:bodyPr>
          <a:lstStyle/>
          <a:p>
            <a:r>
              <a:rPr lang="en-GB" sz="4000" dirty="0"/>
              <a:t>Short text may also run over the full width of the poster. Wide columns of text are not as readable as short columns, so maximum length of text set over the full width is 3 – 4 lines. Important messages </a:t>
            </a:r>
            <a:r>
              <a:rPr lang="en-GB" sz="4000" b="1" dirty="0"/>
              <a:t>may also be formatted bold. </a:t>
            </a:r>
            <a:r>
              <a:rPr lang="en-GB" sz="4000" dirty="0"/>
              <a:t>Always consider that text should also be readable from a certain distance to the poster.</a:t>
            </a:r>
          </a:p>
        </p:txBody>
      </p:sp>
      <p:pic>
        <p:nvPicPr>
          <p:cNvPr id="8" name="Bild 7" descr="bienenstock_1886751.jpg"/>
          <p:cNvPicPr>
            <a:picLocks noChangeAspect="1"/>
          </p:cNvPicPr>
          <p:nvPr/>
        </p:nvPicPr>
        <p:blipFill rotWithShape="1">
          <a:blip r:embed="rId2">
            <a:extLst>
              <a:ext uri="{28A0092B-C50C-407E-A947-70E740481C1C}">
                <a14:useLocalDpi xmlns:a14="http://schemas.microsoft.com/office/drawing/2010/main" val="0"/>
              </a:ext>
            </a:extLst>
          </a:blip>
          <a:srcRect r="19030"/>
          <a:stretch/>
        </p:blipFill>
        <p:spPr>
          <a:xfrm>
            <a:off x="10971986" y="6457030"/>
            <a:ext cx="9284288" cy="7514098"/>
          </a:xfrm>
          <a:prstGeom prst="rect">
            <a:avLst/>
          </a:prstGeom>
        </p:spPr>
      </p:pic>
      <p:pic>
        <p:nvPicPr>
          <p:cNvPr id="10" name="Bild 9" descr="schmetterlin_ds_3854756.jpg"/>
          <p:cNvPicPr>
            <a:picLocks noChangeAspect="1"/>
          </p:cNvPicPr>
          <p:nvPr/>
        </p:nvPicPr>
        <p:blipFill rotWithShape="1">
          <a:blip r:embed="rId3">
            <a:extLst>
              <a:ext uri="{28A0092B-C50C-407E-A947-70E740481C1C}">
                <a14:useLocalDpi xmlns:a14="http://schemas.microsoft.com/office/drawing/2010/main" val="0"/>
              </a:ext>
            </a:extLst>
          </a:blip>
          <a:srcRect l="-1" r="576"/>
          <a:stretch/>
        </p:blipFill>
        <p:spPr>
          <a:xfrm>
            <a:off x="1132115" y="15138400"/>
            <a:ext cx="9282272" cy="6206423"/>
          </a:xfrm>
          <a:prstGeom prst="rect">
            <a:avLst/>
          </a:prstGeom>
        </p:spPr>
      </p:pic>
      <p:pic>
        <p:nvPicPr>
          <p:cNvPr id="12" name="Bild 11"/>
          <p:cNvPicPr>
            <a:picLocks noChangeAspect="1"/>
          </p:cNvPicPr>
          <p:nvPr/>
        </p:nvPicPr>
        <p:blipFill>
          <a:blip r:embed="rId4"/>
          <a:stretch>
            <a:fillRect/>
          </a:stretch>
        </p:blipFill>
        <p:spPr>
          <a:xfrm>
            <a:off x="10971986" y="15138400"/>
            <a:ext cx="9282272" cy="6296454"/>
          </a:xfrm>
          <a:prstGeom prst="rect">
            <a:avLst/>
          </a:prstGeom>
        </p:spPr>
      </p:pic>
      <p:sp>
        <p:nvSpPr>
          <p:cNvPr id="14" name="Textfeld 13"/>
          <p:cNvSpPr txBox="1"/>
          <p:nvPr/>
        </p:nvSpPr>
        <p:spPr>
          <a:xfrm>
            <a:off x="1132116" y="25254031"/>
            <a:ext cx="13618206" cy="2090262"/>
          </a:xfrm>
          <a:prstGeom prst="rect">
            <a:avLst/>
          </a:prstGeom>
          <a:noFill/>
        </p:spPr>
        <p:txBody>
          <a:bodyPr wrap="square" lIns="0" rIns="0" bIns="0" rtlCol="0">
            <a:noAutofit/>
          </a:bodyPr>
          <a:lstStyle/>
          <a:p>
            <a:r>
              <a:rPr lang="en-GB" sz="4000" b="1" dirty="0">
                <a:solidFill>
                  <a:srgbClr val="4C9F38"/>
                </a:solidFill>
              </a:rPr>
              <a:t>Conclusion: At the end of the poster you might place a conclusive sentence which in this case runs over 3 lines and is set Calibri Bold, 40 pt. Colour: #4C9F38</a:t>
            </a:r>
          </a:p>
        </p:txBody>
      </p:sp>
      <p:pic>
        <p:nvPicPr>
          <p:cNvPr id="3" name="Grafik 2" descr="Ein Bild, das Text, ClipArt enthält.&#10;&#10;Automatisch generierte Beschreibung">
            <a:extLst>
              <a:ext uri="{FF2B5EF4-FFF2-40B4-BE49-F238E27FC236}">
                <a16:creationId xmlns:a16="http://schemas.microsoft.com/office/drawing/2014/main" id="{CECA1085-9A52-3C04-642F-FB0409392626}"/>
              </a:ext>
            </a:extLst>
          </p:cNvPr>
          <p:cNvPicPr>
            <a:picLocks noChangeAspect="1"/>
          </p:cNvPicPr>
          <p:nvPr/>
        </p:nvPicPr>
        <p:blipFill>
          <a:blip r:embed="rId5"/>
          <a:stretch>
            <a:fillRect/>
          </a:stretch>
        </p:blipFill>
        <p:spPr>
          <a:xfrm>
            <a:off x="15613122" y="25223165"/>
            <a:ext cx="2090262" cy="2090262"/>
          </a:xfrm>
          <a:prstGeom prst="rect">
            <a:avLst/>
          </a:prstGeom>
        </p:spPr>
      </p:pic>
      <p:pic>
        <p:nvPicPr>
          <p:cNvPr id="9" name="Grafik 8">
            <a:extLst>
              <a:ext uri="{FF2B5EF4-FFF2-40B4-BE49-F238E27FC236}">
                <a16:creationId xmlns:a16="http://schemas.microsoft.com/office/drawing/2014/main" id="{88116F8C-9865-B6BE-7861-FB4634859F7A}"/>
              </a:ext>
            </a:extLst>
          </p:cNvPr>
          <p:cNvPicPr>
            <a:picLocks noChangeAspect="1"/>
          </p:cNvPicPr>
          <p:nvPr/>
        </p:nvPicPr>
        <p:blipFill>
          <a:blip r:embed="rId6"/>
          <a:stretch>
            <a:fillRect/>
          </a:stretch>
        </p:blipFill>
        <p:spPr>
          <a:xfrm>
            <a:off x="17936901" y="25223166"/>
            <a:ext cx="2092506" cy="2092506"/>
          </a:xfrm>
          <a:prstGeom prst="rect">
            <a:avLst/>
          </a:prstGeom>
        </p:spPr>
      </p:pic>
      <p:sp>
        <p:nvSpPr>
          <p:cNvPr id="11" name="Textfeld 10">
            <a:extLst>
              <a:ext uri="{FF2B5EF4-FFF2-40B4-BE49-F238E27FC236}">
                <a16:creationId xmlns:a16="http://schemas.microsoft.com/office/drawing/2014/main" id="{68D7B579-F2F3-81AA-0490-0BD41B3B57AE}"/>
              </a:ext>
            </a:extLst>
          </p:cNvPr>
          <p:cNvSpPr txBox="1"/>
          <p:nvPr/>
        </p:nvSpPr>
        <p:spPr>
          <a:xfrm>
            <a:off x="15613122" y="24688886"/>
            <a:ext cx="4641136" cy="534280"/>
          </a:xfrm>
          <a:prstGeom prst="rect">
            <a:avLst/>
          </a:prstGeom>
          <a:noFill/>
        </p:spPr>
        <p:txBody>
          <a:bodyPr wrap="square" lIns="0" rIns="0" bIns="0" rtlCol="0">
            <a:noAutofit/>
          </a:bodyPr>
          <a:lstStyle/>
          <a:p>
            <a:r>
              <a:rPr lang="de-DE" sz="2000" b="0" i="0" u="none" strike="noStrike" dirty="0" err="1">
                <a:solidFill>
                  <a:srgbClr val="000000"/>
                </a:solidFill>
                <a:effectLst/>
                <a:latin typeface="Calibri" panose="020F0502020204030204" pitchFamily="34" charset="0"/>
              </a:rPr>
              <a:t>Our</a:t>
            </a:r>
            <a:r>
              <a:rPr lang="de-DE" sz="2000" b="0" i="0" u="none" strike="noStrike" dirty="0">
                <a:solidFill>
                  <a:srgbClr val="000000"/>
                </a:solidFill>
                <a:effectLst/>
                <a:latin typeface="Calibri" panose="020F0502020204030204" pitchFamily="34" charset="0"/>
              </a:rPr>
              <a:t> </a:t>
            </a:r>
            <a:r>
              <a:rPr lang="de-DE" sz="2000" b="0" i="0" u="none" strike="noStrike" dirty="0" err="1">
                <a:solidFill>
                  <a:srgbClr val="000000"/>
                </a:solidFill>
                <a:effectLst/>
                <a:latin typeface="Calibri" panose="020F0502020204030204" pitchFamily="34" charset="0"/>
              </a:rPr>
              <a:t>project</a:t>
            </a:r>
            <a:r>
              <a:rPr lang="de-DE" sz="2000" b="0" i="0" u="none" strike="noStrike" dirty="0">
                <a:solidFill>
                  <a:srgbClr val="000000"/>
                </a:solidFill>
                <a:effectLst/>
                <a:latin typeface="Calibri" panose="020F0502020204030204" pitchFamily="34" charset="0"/>
              </a:rPr>
              <a:t> </a:t>
            </a:r>
            <a:r>
              <a:rPr lang="de-DE" sz="2000" b="0" i="0" u="none" strike="noStrike" dirty="0" err="1">
                <a:solidFill>
                  <a:srgbClr val="000000"/>
                </a:solidFill>
                <a:effectLst/>
                <a:latin typeface="Calibri" panose="020F0502020204030204" pitchFamily="34" charset="0"/>
              </a:rPr>
              <a:t>focuses</a:t>
            </a:r>
            <a:r>
              <a:rPr lang="de-DE" sz="2000" b="0" i="0" u="none" strike="noStrike" dirty="0">
                <a:solidFill>
                  <a:srgbClr val="000000"/>
                </a:solidFill>
                <a:effectLst/>
                <a:latin typeface="Calibri" panose="020F0502020204030204" pitchFamily="34" charset="0"/>
              </a:rPr>
              <a:t> on</a:t>
            </a:r>
            <a:endParaRPr lang="en-GB" sz="2000" dirty="0"/>
          </a:p>
        </p:txBody>
      </p:sp>
    </p:spTree>
    <p:extLst>
      <p:ext uri="{BB962C8B-B14F-4D97-AF65-F5344CB8AC3E}">
        <p14:creationId xmlns:p14="http://schemas.microsoft.com/office/powerpoint/2010/main" val="1057856778"/>
      </p:ext>
    </p:extLst>
  </p:cSld>
  <p:clrMapOvr>
    <a:masterClrMapping/>
  </p:clrMapOvr>
</p:sld>
</file>

<file path=ppt/theme/theme1.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222</Words>
  <Application>Microsoft Macintosh PowerPoint</Application>
  <PresentationFormat>Benutzerdefiniert</PresentationFormat>
  <Paragraphs>8</Paragraphs>
  <Slides>1</Slides>
  <Notes>0</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1</vt:i4>
      </vt:variant>
    </vt:vector>
  </HeadingPairs>
  <TitlesOfParts>
    <vt:vector size="4" baseType="lpstr">
      <vt:lpstr>Arial</vt:lpstr>
      <vt:lpstr>Calibri</vt:lpstr>
      <vt:lpstr>Office-Design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Christian  Weber</dc:creator>
  <cp:lastModifiedBy>Christian Weber</cp:lastModifiedBy>
  <cp:revision>14</cp:revision>
  <dcterms:created xsi:type="dcterms:W3CDTF">2017-02-23T11:36:11Z</dcterms:created>
  <dcterms:modified xsi:type="dcterms:W3CDTF">2022-11-14T14:57:50Z</dcterms:modified>
</cp:coreProperties>
</file>