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9" r:id="rId2"/>
  </p:sldMasterIdLst>
  <p:notesMasterIdLst>
    <p:notesMasterId r:id="rId9"/>
  </p:notesMasterIdLst>
  <p:sldIdLst>
    <p:sldId id="443" r:id="rId3"/>
    <p:sldId id="264" r:id="rId4"/>
    <p:sldId id="269" r:id="rId5"/>
    <p:sldId id="277" r:id="rId6"/>
    <p:sldId id="301" r:id="rId7"/>
    <p:sldId id="442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9024C3A-F154-1E22-B182-22C107AE9D90}" name="Daniela Neumann" initials="DN" userId="Daniela Neuman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0" autoAdjust="0"/>
    <p:restoredTop sz="94673" autoAdjust="0"/>
  </p:normalViewPr>
  <p:slideViewPr>
    <p:cSldViewPr snapToGrid="0" snapToObjects="1">
      <p:cViewPr varScale="1">
        <p:scale>
          <a:sx n="105" d="100"/>
          <a:sy n="105" d="100"/>
        </p:scale>
        <p:origin x="110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F5D08-090C-C040-928D-90DCD7ADA17C}" type="datetimeFigureOut">
              <a:rPr lang="de-DE" smtClean="0"/>
              <a:t>20.08.2024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C5A14-0135-F848-8810-D07C9D09F3B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8825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8C5A14-0135-F848-8810-D07C9D09F3B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4540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svg"/><Relationship Id="rId7" Type="http://schemas.openxmlformats.org/officeDocument/2006/relationships/image" Target="../media/image1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9" Type="http://schemas.openxmlformats.org/officeDocument/2006/relationships/image" Target="../media/image6.emf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9.svg"/><Relationship Id="rId7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10" Type="http://schemas.openxmlformats.org/officeDocument/2006/relationships/image" Target="../media/image18.png"/><Relationship Id="rId4" Type="http://schemas.openxmlformats.org/officeDocument/2006/relationships/image" Target="../media/image10.emf"/><Relationship Id="rId9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svg"/><Relationship Id="rId7" Type="http://schemas.openxmlformats.org/officeDocument/2006/relationships/image" Target="../media/image1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Relationship Id="rId9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62A1380F-F312-EF49-980C-B85E8DF8DB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69464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0E24430-F5D4-5247-B205-3A7038DB4E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5122" y="2412862"/>
            <a:ext cx="9144000" cy="2387600"/>
          </a:xfrm>
        </p:spPr>
        <p:txBody>
          <a:bodyPr anchor="b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20A4042-6639-DA49-8695-03A5DCAEA0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122" y="4892537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7027741-37BB-204C-A8D3-29987145782B}"/>
              </a:ext>
            </a:extLst>
          </p:cNvPr>
          <p:cNvSpPr txBox="1"/>
          <p:nvPr userDrawn="1"/>
        </p:nvSpPr>
        <p:spPr>
          <a:xfrm rot="16200000">
            <a:off x="10496775" y="5071907"/>
            <a:ext cx="2529468" cy="2769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400" b="1" dirty="0" err="1">
                <a:solidFill>
                  <a:schemeClr val="tx1"/>
                </a:solidFill>
              </a:rPr>
              <a:t>www.science</a:t>
            </a:r>
            <a:r>
              <a:rPr lang="de-DE" sz="1400" b="1" dirty="0">
                <a:solidFill>
                  <a:schemeClr val="tx1"/>
                </a:solidFill>
              </a:rPr>
              <a:t>-on-</a:t>
            </a:r>
            <a:r>
              <a:rPr lang="de-DE" sz="1400" b="1" dirty="0" err="1">
                <a:solidFill>
                  <a:schemeClr val="tx1"/>
                </a:solidFill>
              </a:rPr>
              <a:t>stage.eu</a:t>
            </a:r>
            <a:endParaRPr lang="de-DE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246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0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798AAB-3F16-494D-B104-3A451F647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82B1F4-A507-524A-B617-CA90BA3C3E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D5ADDD-30FA-334C-AD5C-6780D392E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 algn="l"/>
            <a:fld id="{62165B04-20C0-2047-8B05-FEB9ACC29ABC}" type="slidenum">
              <a:rPr lang="de-DE" smtClean="0"/>
              <a:pPr algn="l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9949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09C05C-0E64-654F-8B21-E71A1F482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25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FECF160-32DE-9046-B6C6-0C282DE18A89}"/>
              </a:ext>
            </a:extLst>
          </p:cNvPr>
          <p:cNvSpPr txBox="1"/>
          <p:nvPr userDrawn="1"/>
        </p:nvSpPr>
        <p:spPr>
          <a:xfrm rot="16200000">
            <a:off x="10496775" y="5071907"/>
            <a:ext cx="2529468" cy="2769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400" b="1" dirty="0" err="1">
                <a:solidFill>
                  <a:schemeClr val="tx1"/>
                </a:solidFill>
              </a:rPr>
              <a:t>www.science</a:t>
            </a:r>
            <a:r>
              <a:rPr lang="de-DE" sz="1400" b="1" dirty="0">
                <a:solidFill>
                  <a:schemeClr val="tx1"/>
                </a:solidFill>
              </a:rPr>
              <a:t>-on-</a:t>
            </a:r>
            <a:r>
              <a:rPr lang="de-DE" sz="1400" b="1" dirty="0" err="1">
                <a:solidFill>
                  <a:schemeClr val="tx1"/>
                </a:solidFill>
              </a:rPr>
              <a:t>stage.eu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4EBFC14E-6C75-D04E-8360-2AD7F4FD01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5122" y="2412862"/>
            <a:ext cx="9144000" cy="2387600"/>
          </a:xfr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3" name="Untertitel 2">
            <a:extLst>
              <a:ext uri="{FF2B5EF4-FFF2-40B4-BE49-F238E27FC236}">
                <a16:creationId xmlns:a16="http://schemas.microsoft.com/office/drawing/2014/main" id="{F3A2A019-523A-AD42-A59D-494E3BC9BF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122" y="4892537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E858292-62B1-7B4E-9E2D-25FAEF3521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02557" y="309701"/>
            <a:ext cx="2395755" cy="138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9033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88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966B54-7111-3545-8DCE-C2A015162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ED646B1-5971-B949-9F1C-28155ACEB1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5670" y="1844675"/>
            <a:ext cx="5098112" cy="440213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6F77A90-6B98-C044-A9E8-631F3B44F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165B04-20C0-2047-8B05-FEB9ACC29ABC}" type="slidenum">
              <a:rPr lang="de-DE" smtClean="0"/>
              <a:pPr algn="l"/>
              <a:t>‹#›</a:t>
            </a:fld>
            <a:endParaRPr lang="de-DE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5936947A-998D-E646-B409-BC7AC51EB4D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79488" y="1844675"/>
            <a:ext cx="5098112" cy="440213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10721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4E1EBC-C9B9-5C4A-9A12-C34E2E34B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006B0E-882D-704A-8CB5-8CEEF809A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 algn="l"/>
            <a:fld id="{62165B04-20C0-2047-8B05-FEB9ACC29ABC}" type="slidenum">
              <a:rPr lang="de-DE" smtClean="0"/>
              <a:pPr algn="l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80778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(Logo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A82E125-86D1-084F-896A-17DBF28DC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 algn="l"/>
            <a:fld id="{62165B04-20C0-2047-8B05-FEB9ACC29ABC}" type="slidenum">
              <a:rPr lang="de-DE" smtClean="0"/>
              <a:pPr algn="l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8178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photo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ildplatzhalter 18">
            <a:extLst>
              <a:ext uri="{FF2B5EF4-FFF2-40B4-BE49-F238E27FC236}">
                <a16:creationId xmlns:a16="http://schemas.microsoft.com/office/drawing/2014/main" id="{1EC97849-9CC0-C147-A78A-BA0240F429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9156700 w 12191999"/>
              <a:gd name="connsiteY1" fmla="*/ 0 h 6858000"/>
              <a:gd name="connsiteX2" fmla="*/ 10205855 w 12191999"/>
              <a:gd name="connsiteY2" fmla="*/ 1584985 h 6858000"/>
              <a:gd name="connsiteX3" fmla="*/ 10416124 w 12191999"/>
              <a:gd name="connsiteY3" fmla="*/ 1689913 h 6858000"/>
              <a:gd name="connsiteX4" fmla="*/ 12191999 w 12191999"/>
              <a:gd name="connsiteY4" fmla="*/ 1586915 h 6858000"/>
              <a:gd name="connsiteX5" fmla="*/ 12191999 w 12191999"/>
              <a:gd name="connsiteY5" fmla="*/ 6858000 h 6858000"/>
              <a:gd name="connsiteX6" fmla="*/ 0 w 1219199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9156700" y="0"/>
                </a:lnTo>
                <a:lnTo>
                  <a:pt x="10205855" y="1584985"/>
                </a:lnTo>
                <a:cubicBezTo>
                  <a:pt x="10252054" y="1654785"/>
                  <a:pt x="10332206" y="1694777"/>
                  <a:pt x="10416124" y="1689913"/>
                </a:cubicBezTo>
                <a:lnTo>
                  <a:pt x="12191999" y="1586915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FA93727-E9FC-0E40-B8CD-534157935D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56409" y="0"/>
            <a:ext cx="3035300" cy="16891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A85E77B-1C2E-D34A-8BB0-69C484E01C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98208" y="296018"/>
            <a:ext cx="1701800" cy="98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3796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7A5D684-FC58-1749-8A20-DA4B834766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1974969" cy="673592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DB3788E-13A6-BB4D-9E91-6213E55E95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349" y="0"/>
            <a:ext cx="6315035" cy="6246813"/>
          </a:xfrm>
        </p:spPr>
        <p:txBody>
          <a:bodyPr anchor="ctr" anchorCtr="0"/>
          <a:lstStyle>
            <a:lvl1pPr>
              <a:defRPr sz="6400"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br>
              <a:rPr lang="de-DE" dirty="0"/>
            </a:br>
            <a:r>
              <a:rPr lang="de-DE" b="0" dirty="0" err="1"/>
              <a:t>for</a:t>
            </a:r>
            <a:r>
              <a:rPr lang="de-DE" b="0" dirty="0"/>
              <a:t> </a:t>
            </a:r>
            <a:r>
              <a:rPr lang="de-DE" b="0" dirty="0" err="1"/>
              <a:t>your</a:t>
            </a:r>
            <a:r>
              <a:rPr lang="de-DE" b="0" dirty="0"/>
              <a:t> </a:t>
            </a:r>
            <a:r>
              <a:rPr lang="de-DE" b="0" dirty="0" err="1"/>
              <a:t>attention</a:t>
            </a:r>
            <a:r>
              <a:rPr lang="de-DE" b="0" dirty="0"/>
              <a:t>!</a:t>
            </a:r>
            <a:endParaRPr lang="de-DE" dirty="0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1892E122-7358-484A-A825-2802747B0032}"/>
              </a:ext>
            </a:extLst>
          </p:cNvPr>
          <p:cNvGrpSpPr/>
          <p:nvPr userDrawn="1"/>
        </p:nvGrpSpPr>
        <p:grpSpPr>
          <a:xfrm>
            <a:off x="9460495" y="4941155"/>
            <a:ext cx="2598952" cy="1361662"/>
            <a:chOff x="7647138" y="5082816"/>
            <a:chExt cx="2598952" cy="1361662"/>
          </a:xfrm>
        </p:grpSpPr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0B040C1-4722-9547-8165-141B39188447}"/>
                </a:ext>
              </a:extLst>
            </p:cNvPr>
            <p:cNvSpPr txBox="1"/>
            <p:nvPr userDrawn="1"/>
          </p:nvSpPr>
          <p:spPr>
            <a:xfrm>
              <a:off x="7647138" y="5082816"/>
              <a:ext cx="2478639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spcAft>
                  <a:spcPts val="500"/>
                </a:spcAft>
              </a:pPr>
              <a:r>
                <a:rPr lang="de-DE" sz="1800" b="1" u="none" dirty="0" err="1"/>
                <a:t>www.science</a:t>
              </a:r>
              <a:r>
                <a:rPr lang="de-DE" sz="1800" b="1" u="none" dirty="0"/>
                <a:t>-on-</a:t>
              </a:r>
              <a:r>
                <a:rPr lang="de-DE" sz="1800" b="1" u="none" dirty="0" err="1"/>
                <a:t>stage.eu</a:t>
              </a:r>
              <a:endParaRPr lang="de-DE" sz="1800" b="1" u="none" dirty="0"/>
            </a:p>
          </p:txBody>
        </p:sp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72FC51C6-1CDA-5041-8951-EC6F85630F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660559" y="5422377"/>
              <a:ext cx="178946" cy="178946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BAA86579-82E7-C14E-B4E0-EF53EAE9BD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657783" y="5707782"/>
              <a:ext cx="205787" cy="169998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D88FEB59-ED4C-504E-A667-6F076DFA11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7660559" y="5982964"/>
              <a:ext cx="178946" cy="17894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1D051ECF-3615-784F-8F6B-23A7CAA07F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7650312" y="6269766"/>
              <a:ext cx="223682" cy="152104"/>
            </a:xfrm>
            <a:prstGeom prst="rect">
              <a:avLst/>
            </a:prstGeom>
          </p:spPr>
        </p:pic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3FF04CCF-8A03-DC4F-A050-266C82F81F4E}"/>
                </a:ext>
              </a:extLst>
            </p:cNvPr>
            <p:cNvSpPr/>
            <p:nvPr userDrawn="1"/>
          </p:nvSpPr>
          <p:spPr>
            <a:xfrm>
              <a:off x="7969716" y="5390343"/>
              <a:ext cx="2276374" cy="10541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l">
                <a:spcAft>
                  <a:spcPts val="500"/>
                </a:spcAft>
              </a:pPr>
              <a:r>
                <a:rPr lang="de-DE" sz="1400" b="0" u="none" dirty="0" err="1"/>
                <a:t>scienceonstageeurope</a:t>
              </a:r>
              <a:endParaRPr lang="de-DE" sz="1400" b="0" u="none" dirty="0"/>
            </a:p>
            <a:p>
              <a:pPr algn="l">
                <a:spcAft>
                  <a:spcPts val="500"/>
                </a:spcAft>
              </a:pPr>
              <a:r>
                <a:rPr lang="de-DE" sz="1400" b="0" u="none" dirty="0"/>
                <a:t>@</a:t>
              </a:r>
              <a:r>
                <a:rPr lang="de-DE" sz="1400" b="0" u="none" dirty="0" err="1"/>
                <a:t>ScienceonStage</a:t>
              </a:r>
              <a:endParaRPr lang="de-DE" sz="1400" b="0" u="none" dirty="0"/>
            </a:p>
            <a:p>
              <a:pPr algn="l">
                <a:spcAft>
                  <a:spcPts val="500"/>
                </a:spcAft>
              </a:pPr>
              <a:r>
                <a:rPr lang="de-DE" sz="1400" b="0" u="none" dirty="0" err="1"/>
                <a:t>scienceonstageeurope</a:t>
              </a:r>
              <a:endParaRPr lang="de-DE" sz="1400" b="0" u="none" dirty="0"/>
            </a:p>
            <a:p>
              <a:pPr algn="l">
                <a:spcAft>
                  <a:spcPts val="500"/>
                </a:spcAft>
              </a:pPr>
              <a:r>
                <a:rPr lang="de-DE" sz="1400" b="0" u="none" dirty="0" err="1"/>
                <a:t>scienceonstageeurope</a:t>
              </a:r>
              <a:endParaRPr lang="de-DE" sz="1400" b="0" u="none" dirty="0"/>
            </a:p>
          </p:txBody>
        </p:sp>
      </p:grpSp>
      <p:pic>
        <p:nvPicPr>
          <p:cNvPr id="20" name="Grafik 19">
            <a:extLst>
              <a:ext uri="{FF2B5EF4-FFF2-40B4-BE49-F238E27FC236}">
                <a16:creationId xmlns:a16="http://schemas.microsoft.com/office/drawing/2014/main" id="{4EEBF2EF-527C-5E43-828A-8D1F337832F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415992" y="5248681"/>
            <a:ext cx="914602" cy="1029727"/>
          </a:xfrm>
          <a:prstGeom prst="rect">
            <a:avLst/>
          </a:prstGeom>
        </p:spPr>
      </p:pic>
      <p:sp>
        <p:nvSpPr>
          <p:cNvPr id="21" name="Rechteck 20">
            <a:extLst>
              <a:ext uri="{FF2B5EF4-FFF2-40B4-BE49-F238E27FC236}">
                <a16:creationId xmlns:a16="http://schemas.microsoft.com/office/drawing/2014/main" id="{1014A1F8-F4C5-FC48-B2F3-2EE174E98B7D}"/>
              </a:ext>
            </a:extLst>
          </p:cNvPr>
          <p:cNvSpPr/>
          <p:nvPr userDrawn="1"/>
        </p:nvSpPr>
        <p:spPr>
          <a:xfrm>
            <a:off x="7415992" y="5002710"/>
            <a:ext cx="914602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1000" b="0" u="none" dirty="0"/>
              <a:t>Main </a:t>
            </a:r>
            <a:r>
              <a:rPr lang="de-DE" sz="1000" b="0" u="none" dirty="0" err="1"/>
              <a:t>supporter</a:t>
            </a:r>
            <a:r>
              <a:rPr lang="de-DE" sz="1000" b="0" u="none" dirty="0"/>
              <a:t>:</a:t>
            </a:r>
            <a:endParaRPr lang="de-DE" sz="1000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2FD7419F-2E50-9F4C-B600-F6C74E44AFE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502557" y="309701"/>
            <a:ext cx="2395755" cy="138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508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inal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7A5D684-FC58-1749-8A20-DA4B834766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1974969" cy="673592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DB3788E-13A6-BB4D-9E91-6213E55E95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349" y="0"/>
            <a:ext cx="6315035" cy="6246813"/>
          </a:xfrm>
        </p:spPr>
        <p:txBody>
          <a:bodyPr anchor="ctr" anchorCtr="0"/>
          <a:lstStyle>
            <a:lvl1pPr>
              <a:defRPr sz="6400"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br>
              <a:rPr lang="de-DE" dirty="0"/>
            </a:br>
            <a:r>
              <a:rPr lang="de-DE" b="0" dirty="0" err="1"/>
              <a:t>for</a:t>
            </a:r>
            <a:r>
              <a:rPr lang="de-DE" b="0" dirty="0"/>
              <a:t> </a:t>
            </a:r>
            <a:r>
              <a:rPr lang="de-DE" b="0" dirty="0" err="1"/>
              <a:t>your</a:t>
            </a:r>
            <a:r>
              <a:rPr lang="de-DE" b="0" dirty="0"/>
              <a:t> </a:t>
            </a:r>
            <a:r>
              <a:rPr lang="de-DE" b="0" dirty="0" err="1"/>
              <a:t>attention</a:t>
            </a:r>
            <a:r>
              <a:rPr lang="de-DE" b="0" dirty="0"/>
              <a:t>!</a:t>
            </a:r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D0B040C1-4722-9547-8165-141B39188447}"/>
              </a:ext>
            </a:extLst>
          </p:cNvPr>
          <p:cNvSpPr txBox="1"/>
          <p:nvPr userDrawn="1"/>
        </p:nvSpPr>
        <p:spPr>
          <a:xfrm>
            <a:off x="8444538" y="2120625"/>
            <a:ext cx="2478639" cy="2769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200" cap="none" spc="0" normalizeH="0" baseline="0" noProof="0" dirty="0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www.science-on-stage.eu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72FC51C6-1CDA-5041-8951-EC6F85630F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57959" y="2460186"/>
            <a:ext cx="178946" cy="178946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88FEB59-ED4C-504E-A667-6F076DFA11E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57959" y="3020773"/>
            <a:ext cx="178946" cy="17894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1D051ECF-3615-784F-8F6B-23A7CAA07FC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47712" y="3307575"/>
            <a:ext cx="223682" cy="152104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3FF04CCF-8A03-DC4F-A050-266C82F81F4E}"/>
              </a:ext>
            </a:extLst>
          </p:cNvPr>
          <p:cNvSpPr/>
          <p:nvPr userDrawn="1"/>
        </p:nvSpPr>
        <p:spPr>
          <a:xfrm>
            <a:off x="8767116" y="2428152"/>
            <a:ext cx="2276374" cy="1054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1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scienceonstageeurope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1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@ScienceonStage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1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scienceonstageeurope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1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scienceonstageeurope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2FD7419F-2E50-9F4C-B600-F6C74E44AFE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502557" y="309701"/>
            <a:ext cx="2395755" cy="1385046"/>
          </a:xfrm>
          <a:prstGeom prst="rect">
            <a:avLst/>
          </a:prstGeom>
        </p:spPr>
      </p:pic>
      <p:pic>
        <p:nvPicPr>
          <p:cNvPr id="3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81716AE8-CA8F-EF43-2C45-F7E60332E179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444538" y="5589956"/>
            <a:ext cx="2039137" cy="780607"/>
          </a:xfrm>
          <a:prstGeom prst="rect">
            <a:avLst/>
          </a:prstGeom>
        </p:spPr>
      </p:pic>
      <p:sp>
        <p:nvSpPr>
          <p:cNvPr id="6" name="Textfeld 4">
            <a:extLst>
              <a:ext uri="{FF2B5EF4-FFF2-40B4-BE49-F238E27FC236}">
                <a16:creationId xmlns:a16="http://schemas.microsoft.com/office/drawing/2014/main" id="{4D1A461C-957E-0004-20EC-EFA0BC64BA92}"/>
              </a:ext>
            </a:extLst>
          </p:cNvPr>
          <p:cNvSpPr txBox="1"/>
          <p:nvPr userDrawn="1"/>
        </p:nvSpPr>
        <p:spPr>
          <a:xfrm>
            <a:off x="8340893" y="3714866"/>
            <a:ext cx="18794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Main supporter</a:t>
            </a:r>
          </a:p>
        </p:txBody>
      </p:sp>
      <p:sp>
        <p:nvSpPr>
          <p:cNvPr id="7" name="Textfeld 5">
            <a:extLst>
              <a:ext uri="{FF2B5EF4-FFF2-40B4-BE49-F238E27FC236}">
                <a16:creationId xmlns:a16="http://schemas.microsoft.com/office/drawing/2014/main" id="{AE3E6C7F-3FE4-1643-CE3C-7840958C42FC}"/>
              </a:ext>
            </a:extLst>
          </p:cNvPr>
          <p:cNvSpPr txBox="1"/>
          <p:nvPr userDrawn="1"/>
        </p:nvSpPr>
        <p:spPr>
          <a:xfrm>
            <a:off x="8340893" y="5093562"/>
            <a:ext cx="22213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Further supporters</a:t>
            </a:r>
          </a:p>
        </p:txBody>
      </p:sp>
      <p:pic>
        <p:nvPicPr>
          <p:cNvPr id="8" name="Grafik 9" descr="Ein Bild, das Schrift, Grafiken, Text, Grafikdesign enthält.&#10;&#10;Automatisch generierte Beschreibung">
            <a:extLst>
              <a:ext uri="{FF2B5EF4-FFF2-40B4-BE49-F238E27FC236}">
                <a16:creationId xmlns:a16="http://schemas.microsoft.com/office/drawing/2014/main" id="{7D9E44A2-75D4-1AB7-61CA-35784F17912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587964" y="5510154"/>
            <a:ext cx="1310349" cy="1036729"/>
          </a:xfrm>
          <a:prstGeom prst="rect">
            <a:avLst/>
          </a:prstGeom>
        </p:spPr>
      </p:pic>
      <p:pic>
        <p:nvPicPr>
          <p:cNvPr id="10" name="Picture 9" descr="A black background with white text and blue letters&#10;&#10;Description automatically generated">
            <a:extLst>
              <a:ext uri="{FF2B5EF4-FFF2-40B4-BE49-F238E27FC236}">
                <a16:creationId xmlns:a16="http://schemas.microsoft.com/office/drawing/2014/main" id="{DBC2066A-3444-6EA7-5C73-26BB66B8380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385797" y="4260934"/>
            <a:ext cx="3053826" cy="6607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DCE6D16-D040-3E5B-F231-50A7659507F9}"/>
              </a:ext>
            </a:extLst>
          </p:cNvPr>
          <p:cNvSpPr txBox="1"/>
          <p:nvPr userDrawn="1"/>
        </p:nvSpPr>
        <p:spPr>
          <a:xfrm>
            <a:off x="8339683" y="263020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Font Awesome 6 Brands Regular" panose="02000503000000000000" pitchFamily="50" charset="0"/>
                <a:ea typeface="+mn-ea"/>
                <a:cs typeface="+mn-cs"/>
              </a:rPr>
              <a:t>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528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8778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798AAB-3F16-494D-B104-3A451F647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182B1F4-A507-524A-B617-CA90BA3C3E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D5ADDD-30FA-334C-AD5C-6780D392E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 algn="l"/>
            <a:fld id="{62165B04-20C0-2047-8B05-FEB9ACC29ABC}" type="slidenum">
              <a:rPr lang="de-DE" smtClean="0"/>
              <a:pPr algn="l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79998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ub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A09C05C-0E64-654F-8B21-E71A1F482E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25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FECF160-32DE-9046-B6C6-0C282DE18A89}"/>
              </a:ext>
            </a:extLst>
          </p:cNvPr>
          <p:cNvSpPr txBox="1"/>
          <p:nvPr userDrawn="1"/>
        </p:nvSpPr>
        <p:spPr>
          <a:xfrm rot="16200000">
            <a:off x="10496775" y="5071907"/>
            <a:ext cx="2529468" cy="2769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400" b="1" dirty="0" err="1">
                <a:solidFill>
                  <a:schemeClr val="tx1"/>
                </a:solidFill>
              </a:rPr>
              <a:t>www.science</a:t>
            </a:r>
            <a:r>
              <a:rPr lang="de-DE" sz="1400" b="1" dirty="0">
                <a:solidFill>
                  <a:schemeClr val="tx1"/>
                </a:solidFill>
              </a:rPr>
              <a:t>-on-</a:t>
            </a:r>
            <a:r>
              <a:rPr lang="de-DE" sz="1400" b="1" dirty="0" err="1">
                <a:solidFill>
                  <a:schemeClr val="tx1"/>
                </a:solidFill>
              </a:rPr>
              <a:t>stage.eu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4EBFC14E-6C75-D04E-8360-2AD7F4FD01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5122" y="2412862"/>
            <a:ext cx="9144000" cy="2387600"/>
          </a:xfr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3" name="Untertitel 2">
            <a:extLst>
              <a:ext uri="{FF2B5EF4-FFF2-40B4-BE49-F238E27FC236}">
                <a16:creationId xmlns:a16="http://schemas.microsoft.com/office/drawing/2014/main" id="{F3A2A019-523A-AD42-A59D-494E3BC9BF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122" y="4892537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E858292-62B1-7B4E-9E2D-25FAEF3521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502557" y="309701"/>
            <a:ext cx="2395755" cy="138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647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8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966B54-7111-3545-8DCE-C2A015162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ED646B1-5971-B949-9F1C-28155ACEB1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5670" y="1844675"/>
            <a:ext cx="5098112" cy="440213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6F77A90-6B98-C044-A9E8-631F3B44F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165B04-20C0-2047-8B05-FEB9ACC29ABC}" type="slidenum">
              <a:rPr lang="de-DE" smtClean="0"/>
              <a:pPr algn="l"/>
              <a:t>‹#›</a:t>
            </a:fld>
            <a:endParaRPr lang="de-DE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5936947A-998D-E646-B409-BC7AC51EB4D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79488" y="1844675"/>
            <a:ext cx="5098112" cy="4402138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53644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4E1EBC-C9B9-5C4A-9A12-C34E2E34B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006B0E-882D-704A-8CB5-8CEEF809A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 algn="l"/>
            <a:fld id="{62165B04-20C0-2047-8B05-FEB9ACC29ABC}" type="slidenum">
              <a:rPr lang="de-DE" smtClean="0"/>
              <a:pPr algn="l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1450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 (Logo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A82E125-86D1-084F-896A-17DBF28DC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 algn="l"/>
            <a:fld id="{62165B04-20C0-2047-8B05-FEB9ACC29ABC}" type="slidenum">
              <a:rPr lang="de-DE" smtClean="0"/>
              <a:pPr algn="l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57306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photo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ildplatzhalter 18">
            <a:extLst>
              <a:ext uri="{FF2B5EF4-FFF2-40B4-BE49-F238E27FC236}">
                <a16:creationId xmlns:a16="http://schemas.microsoft.com/office/drawing/2014/main" id="{1EC97849-9CC0-C147-A78A-BA0240F429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9156700 w 12191999"/>
              <a:gd name="connsiteY1" fmla="*/ 0 h 6858000"/>
              <a:gd name="connsiteX2" fmla="*/ 10205855 w 12191999"/>
              <a:gd name="connsiteY2" fmla="*/ 1584985 h 6858000"/>
              <a:gd name="connsiteX3" fmla="*/ 10416124 w 12191999"/>
              <a:gd name="connsiteY3" fmla="*/ 1689913 h 6858000"/>
              <a:gd name="connsiteX4" fmla="*/ 12191999 w 12191999"/>
              <a:gd name="connsiteY4" fmla="*/ 1586915 h 6858000"/>
              <a:gd name="connsiteX5" fmla="*/ 12191999 w 12191999"/>
              <a:gd name="connsiteY5" fmla="*/ 6858000 h 6858000"/>
              <a:gd name="connsiteX6" fmla="*/ 0 w 1219199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9156700" y="0"/>
                </a:lnTo>
                <a:lnTo>
                  <a:pt x="10205855" y="1584985"/>
                </a:lnTo>
                <a:cubicBezTo>
                  <a:pt x="10252054" y="1654785"/>
                  <a:pt x="10332206" y="1694777"/>
                  <a:pt x="10416124" y="1689913"/>
                </a:cubicBezTo>
                <a:lnTo>
                  <a:pt x="12191999" y="1586915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FA93727-E9FC-0E40-B8CD-534157935D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56409" y="0"/>
            <a:ext cx="3035300" cy="16891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A85E77B-1C2E-D34A-8BB0-69C484E01C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8208" y="296018"/>
            <a:ext cx="1701800" cy="98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64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7A5D684-FC58-1749-8A20-DA4B834766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11974969" cy="673592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DB3788E-13A6-BB4D-9E91-6213E55E95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349" y="0"/>
            <a:ext cx="6315035" cy="6246813"/>
          </a:xfrm>
        </p:spPr>
        <p:txBody>
          <a:bodyPr anchor="ctr" anchorCtr="0"/>
          <a:lstStyle>
            <a:lvl1pPr>
              <a:defRPr sz="6400"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br>
              <a:rPr lang="de-DE" dirty="0"/>
            </a:br>
            <a:r>
              <a:rPr lang="de-DE" b="0" dirty="0" err="1"/>
              <a:t>for</a:t>
            </a:r>
            <a:r>
              <a:rPr lang="de-DE" b="0" dirty="0"/>
              <a:t> </a:t>
            </a:r>
            <a:r>
              <a:rPr lang="de-DE" b="0" dirty="0" err="1"/>
              <a:t>your</a:t>
            </a:r>
            <a:r>
              <a:rPr lang="de-DE" b="0" dirty="0"/>
              <a:t> </a:t>
            </a:r>
            <a:r>
              <a:rPr lang="de-DE" b="0" dirty="0" err="1"/>
              <a:t>attention</a:t>
            </a:r>
            <a:r>
              <a:rPr lang="de-DE" b="0" dirty="0"/>
              <a:t>!</a:t>
            </a:r>
            <a:endParaRPr lang="de-DE" dirty="0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1892E122-7358-484A-A825-2802747B0032}"/>
              </a:ext>
            </a:extLst>
          </p:cNvPr>
          <p:cNvGrpSpPr/>
          <p:nvPr userDrawn="1"/>
        </p:nvGrpSpPr>
        <p:grpSpPr>
          <a:xfrm>
            <a:off x="9460495" y="4941155"/>
            <a:ext cx="2598952" cy="1361662"/>
            <a:chOff x="7647138" y="5082816"/>
            <a:chExt cx="2598952" cy="1361662"/>
          </a:xfrm>
        </p:grpSpPr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D0B040C1-4722-9547-8165-141B39188447}"/>
                </a:ext>
              </a:extLst>
            </p:cNvPr>
            <p:cNvSpPr txBox="1"/>
            <p:nvPr userDrawn="1"/>
          </p:nvSpPr>
          <p:spPr>
            <a:xfrm>
              <a:off x="7647138" y="5082816"/>
              <a:ext cx="2478639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spcAft>
                  <a:spcPts val="500"/>
                </a:spcAft>
              </a:pPr>
              <a:r>
                <a:rPr lang="de-DE" sz="1800" b="1" u="none" dirty="0" err="1"/>
                <a:t>www.science</a:t>
              </a:r>
              <a:r>
                <a:rPr lang="de-DE" sz="1800" b="1" u="none" dirty="0"/>
                <a:t>-on-</a:t>
              </a:r>
              <a:r>
                <a:rPr lang="de-DE" sz="1800" b="1" u="none" dirty="0" err="1"/>
                <a:t>stage.eu</a:t>
              </a:r>
              <a:endParaRPr lang="de-DE" sz="1800" b="1" u="none" dirty="0"/>
            </a:p>
          </p:txBody>
        </p:sp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72FC51C6-1CDA-5041-8951-EC6F85630F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7660559" y="5422377"/>
              <a:ext cx="178946" cy="178946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BAA86579-82E7-C14E-B4E0-EF53EAE9BD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7657783" y="5707782"/>
              <a:ext cx="205787" cy="169998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D88FEB59-ED4C-504E-A667-6F076DFA11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7660559" y="5982964"/>
              <a:ext cx="178946" cy="178946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1D051ECF-3615-784F-8F6B-23A7CAA07FC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7650312" y="6269766"/>
              <a:ext cx="223682" cy="152104"/>
            </a:xfrm>
            <a:prstGeom prst="rect">
              <a:avLst/>
            </a:prstGeom>
          </p:spPr>
        </p:pic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3FF04CCF-8A03-DC4F-A050-266C82F81F4E}"/>
                </a:ext>
              </a:extLst>
            </p:cNvPr>
            <p:cNvSpPr/>
            <p:nvPr userDrawn="1"/>
          </p:nvSpPr>
          <p:spPr>
            <a:xfrm>
              <a:off x="7969716" y="5390343"/>
              <a:ext cx="2276374" cy="10541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l">
                <a:spcAft>
                  <a:spcPts val="500"/>
                </a:spcAft>
              </a:pPr>
              <a:r>
                <a:rPr lang="de-DE" sz="1400" b="0" u="none" dirty="0" err="1"/>
                <a:t>scienceonstageeurope</a:t>
              </a:r>
              <a:endParaRPr lang="de-DE" sz="1400" b="0" u="none" dirty="0"/>
            </a:p>
            <a:p>
              <a:pPr algn="l">
                <a:spcAft>
                  <a:spcPts val="500"/>
                </a:spcAft>
              </a:pPr>
              <a:r>
                <a:rPr lang="de-DE" sz="1400" b="0" u="none" dirty="0"/>
                <a:t>@</a:t>
              </a:r>
              <a:r>
                <a:rPr lang="de-DE" sz="1400" b="0" u="none" dirty="0" err="1"/>
                <a:t>ScienceonStage</a:t>
              </a:r>
              <a:endParaRPr lang="de-DE" sz="1400" b="0" u="none" dirty="0"/>
            </a:p>
            <a:p>
              <a:pPr algn="l">
                <a:spcAft>
                  <a:spcPts val="500"/>
                </a:spcAft>
              </a:pPr>
              <a:r>
                <a:rPr lang="de-DE" sz="1400" b="0" u="none" dirty="0" err="1"/>
                <a:t>scienceonstageeurope</a:t>
              </a:r>
              <a:endParaRPr lang="de-DE" sz="1400" b="0" u="none" dirty="0"/>
            </a:p>
            <a:p>
              <a:pPr algn="l">
                <a:spcAft>
                  <a:spcPts val="500"/>
                </a:spcAft>
              </a:pPr>
              <a:r>
                <a:rPr lang="de-DE" sz="1400" b="0" u="none" dirty="0" err="1"/>
                <a:t>scienceonstageeurope</a:t>
              </a:r>
              <a:endParaRPr lang="de-DE" sz="1400" b="0" u="none" dirty="0"/>
            </a:p>
          </p:txBody>
        </p:sp>
      </p:grpSp>
      <p:pic>
        <p:nvPicPr>
          <p:cNvPr id="20" name="Grafik 19">
            <a:extLst>
              <a:ext uri="{FF2B5EF4-FFF2-40B4-BE49-F238E27FC236}">
                <a16:creationId xmlns:a16="http://schemas.microsoft.com/office/drawing/2014/main" id="{4EEBF2EF-527C-5E43-828A-8D1F337832F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1034" y="5310373"/>
            <a:ext cx="914602" cy="1029727"/>
          </a:xfrm>
          <a:prstGeom prst="rect">
            <a:avLst/>
          </a:prstGeom>
        </p:spPr>
      </p:pic>
      <p:sp>
        <p:nvSpPr>
          <p:cNvPr id="21" name="Rechteck 20">
            <a:extLst>
              <a:ext uri="{FF2B5EF4-FFF2-40B4-BE49-F238E27FC236}">
                <a16:creationId xmlns:a16="http://schemas.microsoft.com/office/drawing/2014/main" id="{1014A1F8-F4C5-FC48-B2F3-2EE174E98B7D}"/>
              </a:ext>
            </a:extLst>
          </p:cNvPr>
          <p:cNvSpPr/>
          <p:nvPr userDrawn="1"/>
        </p:nvSpPr>
        <p:spPr>
          <a:xfrm>
            <a:off x="6234540" y="5059799"/>
            <a:ext cx="914602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1000" b="0" u="none" dirty="0"/>
              <a:t>Main </a:t>
            </a:r>
            <a:r>
              <a:rPr lang="de-DE" sz="1000" b="0" u="none" dirty="0" err="1"/>
              <a:t>supporter</a:t>
            </a:r>
            <a:r>
              <a:rPr lang="de-DE" sz="1000" b="0" u="none" dirty="0"/>
              <a:t>:</a:t>
            </a:r>
            <a:endParaRPr lang="de-DE" sz="1000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8456193B-4C9C-9B00-1648-F460B6F26F63}"/>
              </a:ext>
            </a:extLst>
          </p:cNvPr>
          <p:cNvSpPr/>
          <p:nvPr userDrawn="1"/>
        </p:nvSpPr>
        <p:spPr>
          <a:xfrm>
            <a:off x="7455125" y="5058311"/>
            <a:ext cx="1624219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1000" b="0" u="none" dirty="0"/>
              <a:t>Further </a:t>
            </a:r>
            <a:r>
              <a:rPr lang="de-DE" sz="1000" b="0" u="none" dirty="0" err="1"/>
              <a:t>partner</a:t>
            </a:r>
            <a:r>
              <a:rPr lang="de-DE" sz="1000" b="0" u="none" dirty="0"/>
              <a:t> and </a:t>
            </a:r>
            <a:r>
              <a:rPr lang="de-DE" sz="1000" b="0" u="none" dirty="0" err="1"/>
              <a:t>supporter</a:t>
            </a:r>
            <a:r>
              <a:rPr lang="de-DE" sz="1000" b="0" u="none" dirty="0"/>
              <a:t>:</a:t>
            </a:r>
            <a:endParaRPr lang="de-DE" sz="1000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784D001-E2C9-3946-9046-DD1E36F07B3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471931" y="5220679"/>
            <a:ext cx="1655617" cy="1106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044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62A1380F-F312-EF49-980C-B85E8DF8DB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69464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0E24430-F5D4-5247-B205-3A7038DB4E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5122" y="2412862"/>
            <a:ext cx="9144000" cy="2387600"/>
          </a:xfrm>
        </p:spPr>
        <p:txBody>
          <a:bodyPr anchor="b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20A4042-6639-DA49-8695-03A5DCAEA0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122" y="4892537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87027741-37BB-204C-A8D3-29987145782B}"/>
              </a:ext>
            </a:extLst>
          </p:cNvPr>
          <p:cNvSpPr txBox="1"/>
          <p:nvPr userDrawn="1"/>
        </p:nvSpPr>
        <p:spPr>
          <a:xfrm rot="16200000">
            <a:off x="10496775" y="5071907"/>
            <a:ext cx="2529468" cy="2769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400" b="1" dirty="0" err="1">
                <a:solidFill>
                  <a:schemeClr val="tx1"/>
                </a:solidFill>
              </a:rPr>
              <a:t>www.science</a:t>
            </a:r>
            <a:r>
              <a:rPr lang="de-DE" sz="1400" b="1" dirty="0">
                <a:solidFill>
                  <a:schemeClr val="tx1"/>
                </a:solidFill>
              </a:rPr>
              <a:t>-on-</a:t>
            </a:r>
            <a:r>
              <a:rPr lang="de-DE" sz="1400" b="1" dirty="0" err="1">
                <a:solidFill>
                  <a:schemeClr val="tx1"/>
                </a:solidFill>
              </a:rPr>
              <a:t>stage.eu</a:t>
            </a:r>
            <a:endParaRPr lang="de-DE" sz="1400" b="1" dirty="0">
              <a:solidFill>
                <a:schemeClr val="tx1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2305282-F98E-B64E-B1E5-D587C592F9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02557" y="309701"/>
            <a:ext cx="2395755" cy="1385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9859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7.emf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8E22CCF9-BD90-3E41-9435-574D797EE02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4428048"/>
            <a:ext cx="3213100" cy="2438400"/>
          </a:xfrm>
          <a:prstGeom prst="rect">
            <a:avLst/>
          </a:prstGeom>
        </p:spPr>
      </p:pic>
      <p:sp>
        <p:nvSpPr>
          <p:cNvPr id="17" name="Abgerundetes Rechteck 16">
            <a:extLst>
              <a:ext uri="{FF2B5EF4-FFF2-40B4-BE49-F238E27FC236}">
                <a16:creationId xmlns:a16="http://schemas.microsoft.com/office/drawing/2014/main" id="{02755A74-C414-0147-9C3F-1D29A314719A}"/>
              </a:ext>
            </a:extLst>
          </p:cNvPr>
          <p:cNvSpPr/>
          <p:nvPr userDrawn="1"/>
        </p:nvSpPr>
        <p:spPr>
          <a:xfrm>
            <a:off x="408878" y="391307"/>
            <a:ext cx="11127531" cy="6083834"/>
          </a:xfrm>
          <a:prstGeom prst="roundRect">
            <a:avLst>
              <a:gd name="adj" fmla="val 1013"/>
            </a:avLst>
          </a:prstGeom>
          <a:solidFill>
            <a:schemeClr val="bg1"/>
          </a:solidFill>
          <a:ln>
            <a:noFill/>
          </a:ln>
          <a:effectLst>
            <a:outerShdw blurRad="7239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77766A1-0820-8C4C-B37C-81745ABD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670" y="400070"/>
            <a:ext cx="9047242" cy="116021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D0FA8-B299-E049-B331-07FC9268D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591" y="1849946"/>
            <a:ext cx="10703785" cy="43947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DCEA2E-4AD1-444E-A61C-C657519E15A8}"/>
              </a:ext>
            </a:extLst>
          </p:cNvPr>
          <p:cNvSpPr txBox="1"/>
          <p:nvPr userDrawn="1"/>
        </p:nvSpPr>
        <p:spPr>
          <a:xfrm rot="16200000">
            <a:off x="10496775" y="5071907"/>
            <a:ext cx="2529468" cy="2769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400" b="1" dirty="0" err="1"/>
              <a:t>www.science</a:t>
            </a:r>
            <a:r>
              <a:rPr lang="de-DE" sz="1400" b="1" dirty="0"/>
              <a:t>-on-</a:t>
            </a:r>
            <a:r>
              <a:rPr lang="de-DE" sz="1400" b="1" dirty="0" err="1"/>
              <a:t>stage.eu</a:t>
            </a:r>
            <a:endParaRPr lang="de-DE" sz="1400" b="1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80F241-F93F-AE44-BF19-2C72540113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09731" y="6475141"/>
            <a:ext cx="408878" cy="3636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pPr algn="l"/>
            <a:fld id="{37D5CCBA-EB3E-B14F-A99C-4E2FE84BE741}" type="slidenum">
              <a:rPr lang="de-DE" smtClean="0"/>
              <a:pPr algn="l"/>
              <a:t>‹#›</a:t>
            </a:fld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51424013-89E6-F746-8071-8B886321075C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156409" y="0"/>
            <a:ext cx="3035300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11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8" r:id="rId7"/>
    <p:sldLayoutId id="214748365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Systemschrift Normal"/>
        <a:buChar char="‣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36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Systemschrift Normal"/>
        <a:buChar char="‣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4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Systemschrift Normal"/>
        <a:buChar char="‣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Systemschrift Normal"/>
        <a:buChar char="‣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376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Systemschrift Normal"/>
        <a:buChar char="‣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 userDrawn="1">
          <p15:clr>
            <a:srgbClr val="F26B43"/>
          </p15:clr>
        </p15:guide>
        <p15:guide id="2" orient="horz" pos="1162" userDrawn="1">
          <p15:clr>
            <a:srgbClr val="F26B43"/>
          </p15:clr>
        </p15:guide>
        <p15:guide id="3" pos="7157" userDrawn="1">
          <p15:clr>
            <a:srgbClr val="F26B43"/>
          </p15:clr>
        </p15:guide>
        <p15:guide id="4" orient="horz" pos="3935" userDrawn="1">
          <p15:clr>
            <a:srgbClr val="F26B43"/>
          </p15:clr>
        </p15:guide>
        <p15:guide id="5" orient="horz" pos="980" userDrawn="1">
          <p15:clr>
            <a:srgbClr val="F26B43"/>
          </p15:clr>
        </p15:guide>
        <p15:guide id="6" pos="749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8E22CCF9-BD90-3E41-9435-574D797EE02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428048"/>
            <a:ext cx="3213100" cy="2438400"/>
          </a:xfrm>
          <a:prstGeom prst="rect">
            <a:avLst/>
          </a:prstGeom>
        </p:spPr>
      </p:pic>
      <p:sp>
        <p:nvSpPr>
          <p:cNvPr id="17" name="Abgerundetes Rechteck 16">
            <a:extLst>
              <a:ext uri="{FF2B5EF4-FFF2-40B4-BE49-F238E27FC236}">
                <a16:creationId xmlns:a16="http://schemas.microsoft.com/office/drawing/2014/main" id="{02755A74-C414-0147-9C3F-1D29A314719A}"/>
              </a:ext>
            </a:extLst>
          </p:cNvPr>
          <p:cNvSpPr/>
          <p:nvPr userDrawn="1"/>
        </p:nvSpPr>
        <p:spPr>
          <a:xfrm>
            <a:off x="408878" y="391307"/>
            <a:ext cx="11127531" cy="6083834"/>
          </a:xfrm>
          <a:prstGeom prst="roundRect">
            <a:avLst>
              <a:gd name="adj" fmla="val 1013"/>
            </a:avLst>
          </a:prstGeom>
          <a:solidFill>
            <a:schemeClr val="bg1"/>
          </a:solidFill>
          <a:ln>
            <a:noFill/>
          </a:ln>
          <a:effectLst>
            <a:outerShdw blurRad="723900" sx="103000" sy="103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77766A1-0820-8C4C-B37C-81745ABD7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670" y="400070"/>
            <a:ext cx="9047242" cy="116021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00D0FA8-B299-E049-B331-07FC9268D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591" y="1849946"/>
            <a:ext cx="10703785" cy="43947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3DCEA2E-4AD1-444E-A61C-C657519E15A8}"/>
              </a:ext>
            </a:extLst>
          </p:cNvPr>
          <p:cNvSpPr txBox="1"/>
          <p:nvPr userDrawn="1"/>
        </p:nvSpPr>
        <p:spPr>
          <a:xfrm rot="16200000">
            <a:off x="10496775" y="5071907"/>
            <a:ext cx="2529468" cy="27699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400" b="1" dirty="0" err="1"/>
              <a:t>www.science</a:t>
            </a:r>
            <a:r>
              <a:rPr lang="de-DE" sz="1400" b="1" dirty="0"/>
              <a:t>-on-</a:t>
            </a:r>
            <a:r>
              <a:rPr lang="de-DE" sz="1400" b="1" dirty="0" err="1"/>
              <a:t>stage.eu</a:t>
            </a:r>
            <a:endParaRPr lang="de-DE" sz="1400" b="1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C80F241-F93F-AE44-BF19-2C72540113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09731" y="6475141"/>
            <a:ext cx="408878" cy="3636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pPr algn="l"/>
            <a:fld id="{37D5CCBA-EB3E-B14F-A99C-4E2FE84BE741}" type="slidenum">
              <a:rPr lang="de-DE" smtClean="0"/>
              <a:pPr algn="l"/>
              <a:t>‹#›</a:t>
            </a:fld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51424013-89E6-F746-8071-8B886321075C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156409" y="0"/>
            <a:ext cx="3035300" cy="16891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64A9AA1-6F82-524D-94BA-1B1F0AC53B3D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198208" y="296018"/>
            <a:ext cx="1701800" cy="98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105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Systemschrift Normal"/>
        <a:buChar char="‣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36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Systemschrift Normal"/>
        <a:buChar char="‣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84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Systemschrift Normal"/>
        <a:buChar char="‣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Systemschrift Normal"/>
        <a:buChar char="‣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376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Systemschrift Normal"/>
        <a:buChar char="‣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26B43"/>
          </p15:clr>
        </p15:guide>
        <p15:guide id="2" orient="horz" pos="1162">
          <p15:clr>
            <a:srgbClr val="F26B43"/>
          </p15:clr>
        </p15:guide>
        <p15:guide id="3" pos="7157">
          <p15:clr>
            <a:srgbClr val="F26B43"/>
          </p15:clr>
        </p15:guide>
        <p15:guide id="4" orient="horz" pos="3935">
          <p15:clr>
            <a:srgbClr val="F26B43"/>
          </p15:clr>
        </p15:guide>
        <p15:guide id="5" orient="horz" pos="980">
          <p15:clr>
            <a:srgbClr val="F26B43"/>
          </p15:clr>
        </p15:guide>
        <p15:guide id="6" pos="749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ience-on-stage.eu/teachingmaterials" TargetMode="External"/><Relationship Id="rId7" Type="http://schemas.openxmlformats.org/officeDocument/2006/relationships/image" Target="../media/image31.png"/><Relationship Id="rId2" Type="http://schemas.openxmlformats.org/officeDocument/2006/relationships/hyperlink" Target="http://www.science-on-stage.eu/our-virtual-events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jpg"/><Relationship Id="rId4" Type="http://schemas.openxmlformats.org/officeDocument/2006/relationships/hyperlink" Target="http://www.science-on-stage.eu/countrie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EF6817-FE2A-AA41-81FE-29A994FBAE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2826" y="2791338"/>
            <a:ext cx="8412926" cy="1581774"/>
          </a:xfrm>
        </p:spPr>
        <p:txBody>
          <a:bodyPr/>
          <a:lstStyle/>
          <a:p>
            <a:r>
              <a:rPr kumimoji="0" lang="en-GB" sz="3000" b="1" i="0" u="none" strike="noStrike" kern="1200" cap="none" spc="0" normalizeH="0" baseline="0" noProof="0" dirty="0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This</a:t>
            </a:r>
            <a:r>
              <a:rPr kumimoji="0" lang="de-DE" sz="3000" b="1" i="0" u="none" strike="noStrike" kern="1200" cap="none" spc="0" normalizeH="0" baseline="0" noProof="0" dirty="0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GB" sz="3000" b="1" i="0" u="none" strike="noStrike" kern="1200" cap="none" spc="0" normalizeH="0" baseline="0" noProof="0" dirty="0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event is supported by a grant from</a:t>
            </a:r>
            <a:br>
              <a:rPr kumimoji="0" lang="en-GB" sz="3000" b="1" i="0" u="none" strike="noStrike" kern="1200" cap="none" spc="0" normalizeH="0" baseline="0" noProof="0" dirty="0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r>
              <a:rPr kumimoji="0" lang="en-GB" sz="3000" b="1" i="0" u="none" strike="noStrike" kern="1200" cap="none" spc="0" normalizeH="0" baseline="0" noProof="0" dirty="0">
                <a:ln>
                  <a:noFill/>
                </a:ln>
                <a:solidFill>
                  <a:srgbClr val="052850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Science on Stage Germany‘s “Coding for our Future“ project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9A6844F-09A8-184E-9152-2C75C1004A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2826" y="4726830"/>
            <a:ext cx="9144000" cy="1655762"/>
          </a:xfrm>
        </p:spPr>
        <p:txBody>
          <a:bodyPr/>
          <a:lstStyle/>
          <a:p>
            <a:r>
              <a:rPr lang="de-DE" dirty="0"/>
              <a:t>Supporter:</a:t>
            </a:r>
          </a:p>
        </p:txBody>
      </p:sp>
      <p:pic>
        <p:nvPicPr>
          <p:cNvPr id="4" name="Grafik 3" descr="Ein Bild, das Cartoon, Design enthält.&#10;&#10;Automatisch generierte Beschreibung">
            <a:extLst>
              <a:ext uri="{FF2B5EF4-FFF2-40B4-BE49-F238E27FC236}">
                <a16:creationId xmlns:a16="http://schemas.microsoft.com/office/drawing/2014/main" id="{9C822281-BF48-68DD-5C9E-5BE8A1BD7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122" y="398288"/>
            <a:ext cx="2770993" cy="2102132"/>
          </a:xfrm>
          <a:prstGeom prst="rect">
            <a:avLst/>
          </a:prstGeom>
        </p:spPr>
      </p:pic>
      <p:pic>
        <p:nvPicPr>
          <p:cNvPr id="5" name="Grafik 4" descr="Ein Bild, das Schrift, weiß, Logo, Design enthält.&#10;&#10;Automatisch generierte Beschreibung">
            <a:extLst>
              <a:ext uri="{FF2B5EF4-FFF2-40B4-BE49-F238E27FC236}">
                <a16:creationId xmlns:a16="http://schemas.microsoft.com/office/drawing/2014/main" id="{EBD806AD-BEC1-9E99-0005-CCD1DB559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826" y="5121137"/>
            <a:ext cx="1666513" cy="1666513"/>
          </a:xfrm>
          <a:prstGeom prst="rect">
            <a:avLst/>
          </a:prstGeom>
        </p:spPr>
      </p:pic>
      <p:pic>
        <p:nvPicPr>
          <p:cNvPr id="13" name="Grafik 12" descr="Ein Bild, das Muster, Quadrat, Symmetrie, Pixel enthält.&#10;&#10;Automatisch generierte Beschreibung">
            <a:extLst>
              <a:ext uri="{FF2B5EF4-FFF2-40B4-BE49-F238E27FC236}">
                <a16:creationId xmlns:a16="http://schemas.microsoft.com/office/drawing/2014/main" id="{92048CE2-A39B-9D12-2DA9-0957E5E697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837" y="5121136"/>
            <a:ext cx="1666513" cy="166651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84A6C251-4310-3175-7C8E-C4D9228175D1}"/>
              </a:ext>
            </a:extLst>
          </p:cNvPr>
          <p:cNvSpPr txBox="1"/>
          <p:nvPr/>
        </p:nvSpPr>
        <p:spPr>
          <a:xfrm>
            <a:off x="5833872" y="4649710"/>
            <a:ext cx="4709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More </a:t>
            </a:r>
            <a:r>
              <a:rPr lang="de-DE" sz="2400" dirty="0" err="1"/>
              <a:t>information</a:t>
            </a:r>
            <a:r>
              <a:rPr lang="de-DE" sz="24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72884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84D9C877-B9F3-8405-E0F5-9B39E8532D48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2"/>
          <a:srcRect/>
          <a:stretch/>
        </p:blipFill>
        <p:spPr>
          <a:xfrm>
            <a:off x="5169291" y="1895475"/>
            <a:ext cx="5994626" cy="3746500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fr-FR" noProof="0" dirty="0"/>
              <a:t>Science </a:t>
            </a:r>
            <a:r>
              <a:rPr lang="en-GB" altLang="fr-FR" dirty="0"/>
              <a:t>on Stage Europe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45670" y="1844675"/>
            <a:ext cx="5088380" cy="4630466"/>
          </a:xfrm>
        </p:spPr>
        <p:txBody>
          <a:bodyPr/>
          <a:lstStyle/>
          <a:p>
            <a:r>
              <a:rPr lang="en-GB" dirty="0"/>
              <a:t>A non-profit educational initiative putting the spotlight on STEM </a:t>
            </a:r>
          </a:p>
          <a:p>
            <a:r>
              <a:rPr lang="en-GB" dirty="0"/>
              <a:t>Europe’s biggest network for STEM teachers focusing on the exchange of best practice and teaching ideas </a:t>
            </a:r>
          </a:p>
          <a:p>
            <a:r>
              <a:rPr lang="en-GB" dirty="0"/>
              <a:t>Reaches 100,000 STEM primary and secondary teachers in 35 countries</a:t>
            </a:r>
          </a:p>
          <a:p>
            <a:r>
              <a:rPr lang="en-GB" dirty="0"/>
              <a:t>Main supporter: Gesamtmetall</a:t>
            </a:r>
          </a:p>
          <a:p>
            <a:r>
              <a:rPr lang="en-GB" dirty="0"/>
              <a:t>Supporter of the AI in STEM Education project: Amazon Future Engineer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165B04-20C0-2047-8B05-FEB9ACC29ABC}" type="slidenum">
              <a:rPr lang="de-DE" smtClean="0"/>
              <a:pPr algn="l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4093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E1DAED24-A679-C946-81FE-A15DBBD2E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Discover „AI in STEM Education“ </a:t>
            </a:r>
            <a:r>
              <a:rPr lang="de-DE" dirty="0" err="1"/>
              <a:t>teaching</a:t>
            </a:r>
            <a:r>
              <a:rPr lang="de-DE" dirty="0"/>
              <a:t> </a:t>
            </a:r>
            <a:r>
              <a:rPr lang="de-DE" dirty="0" err="1"/>
              <a:t>materials</a:t>
            </a:r>
            <a:endParaRPr lang="de-DE" dirty="0"/>
          </a:p>
        </p:txBody>
      </p:sp>
      <p:sp>
        <p:nvSpPr>
          <p:cNvPr id="16" name="Inhaltsplatzhalter 15">
            <a:extLst>
              <a:ext uri="{FF2B5EF4-FFF2-40B4-BE49-F238E27FC236}">
                <a16:creationId xmlns:a16="http://schemas.microsoft.com/office/drawing/2014/main" id="{DA603322-36D1-C448-8925-6C645D80D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55" y="1557672"/>
            <a:ext cx="5450846" cy="4394737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>
                <a:latin typeface="Aptos"/>
                <a:cs typeface="Calibri"/>
              </a:rPr>
              <a:t>From</a:t>
            </a:r>
            <a:r>
              <a:rPr lang="en-US" dirty="0">
                <a:latin typeface="Aptos"/>
              </a:rPr>
              <a:t> teachers for teachers (primary to secondary schools)</a:t>
            </a:r>
            <a:endParaRPr lang="de-DE" dirty="0"/>
          </a:p>
          <a:p>
            <a:r>
              <a:rPr lang="en-US" b="1" dirty="0">
                <a:latin typeface="Aptos"/>
              </a:rPr>
              <a:t>Understanding, applying and coding</a:t>
            </a:r>
            <a:endParaRPr lang="en-US" dirty="0">
              <a:latin typeface="Aptos"/>
            </a:endParaRPr>
          </a:p>
          <a:p>
            <a:r>
              <a:rPr lang="en-US" dirty="0">
                <a:latin typeface="Aptos"/>
              </a:rPr>
              <a:t>Easy to implement</a:t>
            </a:r>
          </a:p>
          <a:p>
            <a:r>
              <a:rPr lang="en-US" dirty="0">
                <a:latin typeface="Aptos"/>
              </a:rPr>
              <a:t>From one hour to a project course</a:t>
            </a:r>
          </a:p>
          <a:p>
            <a:r>
              <a:rPr lang="en-US" dirty="0">
                <a:latin typeface="Aptos"/>
              </a:rPr>
              <a:t>Free Open Educational Resources </a:t>
            </a:r>
          </a:p>
          <a:p>
            <a:r>
              <a:rPr lang="en-US" dirty="0">
                <a:latin typeface="Aptos"/>
              </a:rPr>
              <a:t>Supported by  </a:t>
            </a:r>
            <a:r>
              <a:rPr lang="en-US" dirty="0" err="1">
                <a:latin typeface="Aptos"/>
              </a:rPr>
              <a:t>organised</a:t>
            </a:r>
            <a:r>
              <a:rPr lang="en-US" dirty="0">
                <a:latin typeface="Aptos"/>
              </a:rPr>
              <a:t> by</a:t>
            </a:r>
            <a:endParaRPr lang="en-US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5C46BFD-F403-734F-A967-47213629D19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409731" y="6475141"/>
            <a:ext cx="408878" cy="363600"/>
          </a:xfrm>
          <a:prstGeom prst="rect">
            <a:avLst/>
          </a:prstGeom>
        </p:spPr>
        <p:txBody>
          <a:bodyPr/>
          <a:lstStyle/>
          <a:p>
            <a:pPr algn="l"/>
            <a:fld id="{62165B04-20C0-2047-8B05-FEB9ACC29ABC}" type="slidenum">
              <a:rPr lang="de-DE" smtClean="0"/>
              <a:pPr algn="l"/>
              <a:t>3</a:t>
            </a:fld>
            <a:endParaRPr lang="de-DE"/>
          </a:p>
        </p:txBody>
      </p:sp>
      <p:pic>
        <p:nvPicPr>
          <p:cNvPr id="3" name="Grafik 2" descr="Hands holding a blue hexagon with a colorful maze&#10;&#10;Description automatically generated">
            <a:extLst>
              <a:ext uri="{FF2B5EF4-FFF2-40B4-BE49-F238E27FC236}">
                <a16:creationId xmlns:a16="http://schemas.microsoft.com/office/drawing/2014/main" id="{815C9846-CB97-2882-9FC0-88A9AEDDD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976" y="1557672"/>
            <a:ext cx="3408643" cy="2590177"/>
          </a:xfrm>
          <a:prstGeom prst="rect">
            <a:avLst/>
          </a:prstGeom>
        </p:spPr>
      </p:pic>
      <p:pic>
        <p:nvPicPr>
          <p:cNvPr id="6" name="Grafik 5" descr="A blue and yellow stars on a black background&#10;&#10;Description automatically generated">
            <a:extLst>
              <a:ext uri="{FF2B5EF4-FFF2-40B4-BE49-F238E27FC236}">
                <a16:creationId xmlns:a16="http://schemas.microsoft.com/office/drawing/2014/main" id="{8BB23EC8-A8DD-3375-F7E2-6D54CB5B63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413" r="-3593" b="18013"/>
          <a:stretch/>
        </p:blipFill>
        <p:spPr>
          <a:xfrm>
            <a:off x="3031249" y="4721015"/>
            <a:ext cx="1932155" cy="930847"/>
          </a:xfrm>
          <a:prstGeom prst="rect">
            <a:avLst/>
          </a:prstGeom>
        </p:spPr>
      </p:pic>
      <p:pic>
        <p:nvPicPr>
          <p:cNvPr id="5" name="Grafik 4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AC80964A-DE03-4661-A1AD-D846655631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829" y="4675669"/>
            <a:ext cx="1528483" cy="1021541"/>
          </a:xfrm>
          <a:prstGeom prst="rect">
            <a:avLst/>
          </a:prstGeom>
        </p:spPr>
      </p:pic>
      <p:pic>
        <p:nvPicPr>
          <p:cNvPr id="4" name="Grafik 5" descr="Ein Bild, das Muster, Quadrat, Pixel enthält.&#10;&#10;Beschreibung automatisch generiert.">
            <a:extLst>
              <a:ext uri="{FF2B5EF4-FFF2-40B4-BE49-F238E27FC236}">
                <a16:creationId xmlns:a16="http://schemas.microsoft.com/office/drawing/2014/main" id="{149E2F03-0CF9-5CFE-1278-5D795BD6E1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0385" y="4320416"/>
            <a:ext cx="1959823" cy="195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838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1DCC043-0993-013D-94D8-B9D3A13EDC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822" y="1849946"/>
            <a:ext cx="6047586" cy="4394737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International competition for students-teacher-teams</a:t>
            </a:r>
            <a:endParaRPr lang="de-DE" dirty="0">
              <a:latin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We are looking for your innovative ideas how AI can solve problems around topics such as sustainability, health or inclusion</a:t>
            </a:r>
            <a:endParaRPr lang="de-DE" dirty="0">
              <a:latin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latin typeface="+mn-lt"/>
              </a:rPr>
              <a:t>Deadline: 23 February 2025</a:t>
            </a:r>
            <a:endParaRPr lang="en-US" dirty="0">
              <a:solidFill>
                <a:srgbClr val="052850"/>
              </a:solidFill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15" name="Titel 14">
            <a:extLst>
              <a:ext uri="{FF2B5EF4-FFF2-40B4-BE49-F238E27FC236}">
                <a16:creationId xmlns:a16="http://schemas.microsoft.com/office/drawing/2014/main" id="{E1DAED24-A679-C946-81FE-A15DBBD2E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ptos Display"/>
              </a:rPr>
              <a:t>AI in STEM Challenge</a:t>
            </a:r>
            <a:endParaRPr lang="de-DE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5C46BFD-F403-734F-A967-47213629D19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341347" y="6475141"/>
            <a:ext cx="477262" cy="363600"/>
          </a:xfrm>
          <a:prstGeom prst="rect">
            <a:avLst/>
          </a:prstGeom>
        </p:spPr>
        <p:txBody>
          <a:bodyPr/>
          <a:lstStyle/>
          <a:p>
            <a:pPr algn="l"/>
            <a:fld id="{62165B04-20C0-2047-8B05-FEB9ACC29ABC}" type="slidenum">
              <a:rPr lang="de-DE" smtClean="0"/>
              <a:pPr algn="l"/>
              <a:t>4</a:t>
            </a:fld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CCBDED5-DF28-CB04-90C0-E76BC847FEC8}"/>
              </a:ext>
            </a:extLst>
          </p:cNvPr>
          <p:cNvSpPr txBox="1"/>
          <p:nvPr/>
        </p:nvSpPr>
        <p:spPr>
          <a:xfrm>
            <a:off x="645670" y="4785586"/>
            <a:ext cx="492481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Supported by:  </a:t>
            </a:r>
            <a:r>
              <a:rPr lang="en-US" sz="2400" dirty="0" err="1"/>
              <a:t>organised</a:t>
            </a:r>
            <a:r>
              <a:rPr lang="en-US" sz="2400" dirty="0"/>
              <a:t> by:</a:t>
            </a:r>
            <a:endParaRPr lang="de-DE" sz="2400" dirty="0"/>
          </a:p>
        </p:txBody>
      </p:sp>
      <p:pic>
        <p:nvPicPr>
          <p:cNvPr id="3" name="Grafik 2" descr="Ein Bild, das Muster, Quadrat, Pixel enthält.&#10;&#10;Beschreibung automatisch generiert.">
            <a:extLst>
              <a:ext uri="{FF2B5EF4-FFF2-40B4-BE49-F238E27FC236}">
                <a16:creationId xmlns:a16="http://schemas.microsoft.com/office/drawing/2014/main" id="{3DC81694-CE18-EBBB-9AB1-1A1EEF76AF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768"/>
          <a:stretch/>
        </p:blipFill>
        <p:spPr>
          <a:xfrm>
            <a:off x="5169290" y="3319272"/>
            <a:ext cx="2275029" cy="2370183"/>
          </a:xfrm>
          <a:prstGeom prst="rect">
            <a:avLst/>
          </a:prstGeom>
        </p:spPr>
      </p:pic>
      <p:pic>
        <p:nvPicPr>
          <p:cNvPr id="5" name="Grafik 4" descr="Ein Bild, das Text, Grafikdesign, Grafiken, Clipart enthält.&#10;&#10;Beschreibung automatisch generiert.">
            <a:extLst>
              <a:ext uri="{FF2B5EF4-FFF2-40B4-BE49-F238E27FC236}">
                <a16:creationId xmlns:a16="http://schemas.microsoft.com/office/drawing/2014/main" id="{CCBBBBDE-48C9-9B34-C9E1-A6D235E4E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161" y="2004158"/>
            <a:ext cx="4232486" cy="4114800"/>
          </a:xfrm>
          <a:prstGeom prst="rect">
            <a:avLst/>
          </a:prstGeom>
        </p:spPr>
      </p:pic>
      <p:pic>
        <p:nvPicPr>
          <p:cNvPr id="10" name="Grafik 5" descr="A blue and yellow stars on a black background&#10;&#10;Description automatically generated">
            <a:extLst>
              <a:ext uri="{FF2B5EF4-FFF2-40B4-BE49-F238E27FC236}">
                <a16:creationId xmlns:a16="http://schemas.microsoft.com/office/drawing/2014/main" id="{DD1470F7-8B69-08F3-424B-664057557A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1413" r="-3593" b="18013"/>
          <a:stretch/>
        </p:blipFill>
        <p:spPr>
          <a:xfrm>
            <a:off x="3069965" y="5380019"/>
            <a:ext cx="1932155" cy="930847"/>
          </a:xfrm>
          <a:prstGeom prst="rect">
            <a:avLst/>
          </a:prstGeom>
        </p:spPr>
      </p:pic>
      <p:pic>
        <p:nvPicPr>
          <p:cNvPr id="14" name="Grafik 4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5B8386A0-C832-90CA-4C30-191F26DA2B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598" y="5420371"/>
            <a:ext cx="1528483" cy="102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058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953EE2-CAA1-4413-8B21-8BBEF8F77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From teachers for teachers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9C9206D-3784-447F-B756-83DD98665E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4170" y="1424051"/>
            <a:ext cx="5943389" cy="4402138"/>
          </a:xfrm>
        </p:spPr>
        <p:txBody>
          <a:bodyPr/>
          <a:lstStyle/>
          <a:p>
            <a:r>
              <a:rPr lang="en-GB" sz="2400" b="1" noProof="0" dirty="0">
                <a:cs typeface="Arial" panose="020B0604020202020204" pitchFamily="34" charset="0"/>
              </a:rPr>
              <a:t>Join our webinars</a:t>
            </a:r>
            <a:r>
              <a:rPr lang="en-GB" sz="2400" noProof="0" dirty="0">
                <a:cs typeface="Arial" panose="020B0604020202020204" pitchFamily="34" charset="0"/>
              </a:rPr>
              <a:t>			     </a:t>
            </a:r>
            <a:r>
              <a:rPr lang="en-GB" sz="2400" noProof="0" dirty="0">
                <a:latin typeface="Calibri" panose="020F0502020204030204" pitchFamily="34" charset="0"/>
                <a:cs typeface="Arial" panose="020B0604020202020204" pitchFamily="34" charset="0"/>
                <a:hlinkClick r:id="rId2"/>
              </a:rPr>
              <a:t>www.science-on-stage.eu/our-virtual-events</a:t>
            </a:r>
            <a:endParaRPr lang="en-GB" sz="2400" noProof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400" b="1" noProof="0" dirty="0">
                <a:cs typeface="Arial" panose="020B0604020202020204" pitchFamily="34" charset="0"/>
              </a:rPr>
              <a:t>Download free teaching materials </a:t>
            </a:r>
            <a:br>
              <a:rPr lang="en-GB" sz="2400" noProof="0" dirty="0">
                <a:cs typeface="Arial" panose="020B0604020202020204" pitchFamily="34" charset="0"/>
              </a:rPr>
            </a:br>
            <a:r>
              <a:rPr lang="en-GB" sz="2400" noProof="0" dirty="0">
                <a:cs typeface="Arial" panose="020B0604020202020204" pitchFamily="34" charset="0"/>
                <a:hlinkClick r:id="rId3"/>
              </a:rPr>
              <a:t>www.science-on-stage.eu/teachingmaterials</a:t>
            </a:r>
            <a:endParaRPr lang="en-GB" sz="2400" noProof="0" dirty="0">
              <a:cs typeface="Arial" panose="020B0604020202020204" pitchFamily="34" charset="0"/>
            </a:endParaRPr>
          </a:p>
          <a:p>
            <a:r>
              <a:rPr lang="en-GB" b="1" dirty="0">
                <a:cs typeface="Arial" panose="020B0604020202020204" pitchFamily="34" charset="0"/>
              </a:rPr>
              <a:t>Find Science on Stage in your country</a:t>
            </a:r>
            <a:br>
              <a:rPr lang="en-GB" dirty="0">
                <a:cs typeface="Arial" panose="020B0604020202020204" pitchFamily="34" charset="0"/>
              </a:rPr>
            </a:br>
            <a:r>
              <a:rPr lang="en-GB" dirty="0">
                <a:cs typeface="Arial" panose="020B0604020202020204" pitchFamily="34" charset="0"/>
                <a:hlinkClick r:id="rId4"/>
              </a:rPr>
              <a:t>www.science-on-stage.eu/countries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6706AD8-CC30-49AC-9F72-97613C350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2165B04-20C0-2047-8B05-FEB9ACC29ABC}" type="slidenum">
              <a:rPr lang="de-DE" smtClean="0"/>
              <a:pPr algn="l"/>
              <a:t>5</a:t>
            </a:fld>
            <a:endParaRPr lang="de-DE" dirty="0"/>
          </a:p>
        </p:txBody>
      </p:sp>
      <p:pic>
        <p:nvPicPr>
          <p:cNvPr id="6" name="Inhaltsplatzhalter 3" descr="Ein Bild, das Text enthält.&#10;&#10;Automatisch generierte Beschreibung">
            <a:extLst>
              <a:ext uri="{FF2B5EF4-FFF2-40B4-BE49-F238E27FC236}">
                <a16:creationId xmlns:a16="http://schemas.microsoft.com/office/drawing/2014/main" id="{7C02019D-E8CE-4F45-9A59-4D96C4A51678}"/>
              </a:ext>
            </a:extLst>
          </p:cNvPr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589058" y="980177"/>
            <a:ext cx="2446788" cy="341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 descr="Ein Bild, das Logo, Text, Grafiken, Schrift enthält.&#10;&#10;Automatisch generierte Beschreibung">
            <a:extLst>
              <a:ext uri="{FF2B5EF4-FFF2-40B4-BE49-F238E27FC236}">
                <a16:creationId xmlns:a16="http://schemas.microsoft.com/office/drawing/2014/main" id="{A5BB62AB-4123-C9FC-BEB7-671D2B5A8A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2452" y="2140392"/>
            <a:ext cx="2412096" cy="3411734"/>
          </a:xfrm>
          <a:prstGeom prst="rect">
            <a:avLst/>
          </a:prstGeom>
        </p:spPr>
      </p:pic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D992817-0217-EA5A-4484-56B94911A76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0298" b="8058"/>
          <a:stretch/>
        </p:blipFill>
        <p:spPr>
          <a:xfrm>
            <a:off x="9191888" y="3056424"/>
            <a:ext cx="2309123" cy="33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02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qr code with different icons&#10;&#10;Description automatically generated">
            <a:extLst>
              <a:ext uri="{FF2B5EF4-FFF2-40B4-BE49-F238E27FC236}">
                <a16:creationId xmlns:a16="http://schemas.microsoft.com/office/drawing/2014/main" id="{F374AC13-87CA-DD20-9AA5-22FCDD733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738" y="4417170"/>
            <a:ext cx="3002650" cy="2268000"/>
          </a:xfrm>
          <a:prstGeom prst="rect">
            <a:avLst/>
          </a:prstGeom>
        </p:spPr>
      </p:pic>
      <p:pic>
        <p:nvPicPr>
          <p:cNvPr id="5" name="Picture 4" descr="A qr code with a black background&#10;&#10;Description automatically generated">
            <a:extLst>
              <a:ext uri="{FF2B5EF4-FFF2-40B4-BE49-F238E27FC236}">
                <a16:creationId xmlns:a16="http://schemas.microsoft.com/office/drawing/2014/main" id="{92C49513-EFC8-9956-5236-1FF2CD6DB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7741" y="4417170"/>
            <a:ext cx="3027840" cy="226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73C459-9957-1247-2857-0D5D28E91B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738" y="2166674"/>
            <a:ext cx="9144000" cy="724094"/>
          </a:xfrm>
        </p:spPr>
        <p:txBody>
          <a:bodyPr/>
          <a:lstStyle/>
          <a:p>
            <a:r>
              <a:rPr lang="de-DE" dirty="0"/>
              <a:t>Join in!</a:t>
            </a:r>
            <a:endParaRPr lang="en-GB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8B69340C-3E23-D326-C948-0FDE21FB6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55738" y="2913808"/>
            <a:ext cx="9144000" cy="1655762"/>
          </a:xfr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ABB14"/>
              </a:buClr>
              <a:buSzTx/>
              <a:buFont typeface="Systemschrift Normal"/>
              <a:buChar char="‣"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Stay informed about our activities and projects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ABB14"/>
              </a:buClr>
              <a:buSzTx/>
              <a:buFont typeface="Systemschrift Normal"/>
              <a:buChar char="‣"/>
              <a:tabLst/>
              <a:defRPr/>
            </a:pPr>
            <a:r>
              <a:rPr lang="en-GB" b="1" dirty="0">
                <a:latin typeface="Calibri" panose="020F0502020204030204"/>
              </a:rPr>
              <a:t>Find Science on Stage in your country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ABB14"/>
              </a:buClr>
              <a:buSzTx/>
              <a:buFont typeface="Systemschrift Normal"/>
              <a:buChar char="‣"/>
              <a:tabLst/>
              <a:defRPr/>
            </a:pPr>
            <a:r>
              <a:rPr lang="en-GB" b="1" dirty="0">
                <a:latin typeface="Calibri" panose="020F0502020204030204"/>
              </a:rPr>
              <a:t>Take part in international webinars and national teacher workshops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4077016"/>
      </p:ext>
    </p:extLst>
  </p:cSld>
  <p:clrMapOvr>
    <a:masterClrMapping/>
  </p:clrMapOvr>
</p:sld>
</file>

<file path=ppt/theme/theme1.xml><?xml version="1.0" encoding="utf-8"?>
<a:theme xmlns:a="http://schemas.openxmlformats.org/drawingml/2006/main" name="General Master">
  <a:themeElements>
    <a:clrScheme name="SonSEU">
      <a:dk1>
        <a:srgbClr val="052850"/>
      </a:dk1>
      <a:lt1>
        <a:srgbClr val="FFFFFF"/>
      </a:lt1>
      <a:dk2>
        <a:srgbClr val="6192C0"/>
      </a:dk2>
      <a:lt2>
        <a:srgbClr val="E9F3FF"/>
      </a:lt2>
      <a:accent1>
        <a:srgbClr val="FABB14"/>
      </a:accent1>
      <a:accent2>
        <a:srgbClr val="95C11F"/>
      </a:accent2>
      <a:accent3>
        <a:srgbClr val="EF7D00"/>
      </a:accent3>
      <a:accent4>
        <a:srgbClr val="009ED3"/>
      </a:accent4>
      <a:accent5>
        <a:srgbClr val="B83844"/>
      </a:accent5>
      <a:accent6>
        <a:srgbClr val="2A61A0"/>
      </a:accent6>
      <a:hlink>
        <a:srgbClr val="052850"/>
      </a:hlink>
      <a:folHlink>
        <a:srgbClr val="05285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General Master">
  <a:themeElements>
    <a:clrScheme name="SonSEU">
      <a:dk1>
        <a:srgbClr val="052850"/>
      </a:dk1>
      <a:lt1>
        <a:srgbClr val="FFFFFF"/>
      </a:lt1>
      <a:dk2>
        <a:srgbClr val="6192C0"/>
      </a:dk2>
      <a:lt2>
        <a:srgbClr val="E9F3FF"/>
      </a:lt2>
      <a:accent1>
        <a:srgbClr val="FABB14"/>
      </a:accent1>
      <a:accent2>
        <a:srgbClr val="95C11F"/>
      </a:accent2>
      <a:accent3>
        <a:srgbClr val="EF7D00"/>
      </a:accent3>
      <a:accent4>
        <a:srgbClr val="009ED3"/>
      </a:accent4>
      <a:accent5>
        <a:srgbClr val="B83844"/>
      </a:accent5>
      <a:accent6>
        <a:srgbClr val="2A61A0"/>
      </a:accent6>
      <a:hlink>
        <a:srgbClr val="052850"/>
      </a:hlink>
      <a:folHlink>
        <a:srgbClr val="05285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Widescreen</PresentationFormat>
  <Paragraphs>34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Font Awesome 6 Brands Regular</vt:lpstr>
      <vt:lpstr>Systemschrift Normal</vt:lpstr>
      <vt:lpstr>General Master</vt:lpstr>
      <vt:lpstr>1_General Master</vt:lpstr>
      <vt:lpstr>This event is supported by a grant from Science on Stage Germany‘s “Coding for our Future“ project</vt:lpstr>
      <vt:lpstr>Science on Stage Europe</vt:lpstr>
      <vt:lpstr>Discover „AI in STEM Education“ teaching materials</vt:lpstr>
      <vt:lpstr>AI in STEM Challenge</vt:lpstr>
      <vt:lpstr>From teachers for teachers</vt:lpstr>
      <vt:lpstr>Join in!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Christian Weber</dc:creator>
  <cp:lastModifiedBy>Daniela Neumann</cp:lastModifiedBy>
  <cp:revision>107</cp:revision>
  <dcterms:created xsi:type="dcterms:W3CDTF">2021-01-06T08:44:14Z</dcterms:created>
  <dcterms:modified xsi:type="dcterms:W3CDTF">2024-08-20T10:46:05Z</dcterms:modified>
</cp:coreProperties>
</file>