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15"/>
  </p:notesMasterIdLst>
  <p:handoutMasterIdLst>
    <p:handoutMasterId r:id="rId16"/>
  </p:handoutMasterIdLst>
  <p:sldIdLst>
    <p:sldId id="256" r:id="rId5"/>
    <p:sldId id="258" r:id="rId6"/>
    <p:sldId id="259" r:id="rId7"/>
    <p:sldId id="260" r:id="rId8"/>
    <p:sldId id="261" r:id="rId9"/>
    <p:sldId id="263" r:id="rId10"/>
    <p:sldId id="268" r:id="rId11"/>
    <p:sldId id="269" r:id="rId12"/>
    <p:sldId id="270" r:id="rId13"/>
    <p:sldId id="271" r:id="rId14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5284F"/>
    <a:srgbClr val="60605F"/>
    <a:srgbClr val="0078B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9472B9A-5167-4B0C-BA3E-E471D703FD22}" v="16" dt="2026-05-18T09:46:57.801"/>
  </p1510:revLst>
</p1510:revInfo>
</file>

<file path=ppt/tableStyles.xml><?xml version="1.0" encoding="utf-8"?>
<a:tblStyleLst xmlns:a="http://schemas.openxmlformats.org/drawingml/2006/main" def="{5C22544A-7EE6-4342-B048-85BDC9FD1C3A}">
  <a:tblStyle styleId="{073A0DAA-6AF3-43AB-8588-CEC1D06C72B9}" styleName="Mittlere Formatvorlag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387"/>
    <p:restoredTop sz="94726"/>
  </p:normalViewPr>
  <p:slideViewPr>
    <p:cSldViewPr snapToGrid="0" snapToObjects="1">
      <p:cViewPr varScale="1">
        <p:scale>
          <a:sx n="78" d="100"/>
          <a:sy n="78" d="100"/>
        </p:scale>
        <p:origin x="677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 snapToGrid="0" snapToObjects="1" showGuides="1">
      <p:cViewPr varScale="1">
        <p:scale>
          <a:sx n="97" d="100"/>
          <a:sy n="97" d="100"/>
        </p:scale>
        <p:origin x="3120" y="20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microsoft.com/office/2016/11/relationships/changesInfo" Target="changesInfos/changesInfo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ennifer Schmidt" userId="e577e628-8483-475e-9e6b-67a83705da85" providerId="ADAL" clId="{2A38C7B2-6EAA-439D-BD0F-A740F84906E7}"/>
    <pc:docChg chg="undo custSel addSld delSld modSld sldOrd">
      <pc:chgData name="Jennifer Schmidt" userId="e577e628-8483-475e-9e6b-67a83705da85" providerId="ADAL" clId="{2A38C7B2-6EAA-439D-BD0F-A740F84906E7}" dt="2026-05-18T09:48:39.837" v="367" actId="255"/>
      <pc:docMkLst>
        <pc:docMk/>
      </pc:docMkLst>
      <pc:sldChg chg="modSp mod">
        <pc:chgData name="Jennifer Schmidt" userId="e577e628-8483-475e-9e6b-67a83705da85" providerId="ADAL" clId="{2A38C7B2-6EAA-439D-BD0F-A740F84906E7}" dt="2026-05-18T09:20:21.489" v="109" actId="6549"/>
        <pc:sldMkLst>
          <pc:docMk/>
          <pc:sldMk cId="1233254885" sldId="256"/>
        </pc:sldMkLst>
        <pc:spChg chg="mod">
          <ac:chgData name="Jennifer Schmidt" userId="e577e628-8483-475e-9e6b-67a83705da85" providerId="ADAL" clId="{2A38C7B2-6EAA-439D-BD0F-A740F84906E7}" dt="2026-05-18T09:19:54.610" v="58" actId="20577"/>
          <ac:spMkLst>
            <pc:docMk/>
            <pc:sldMk cId="1233254885" sldId="256"/>
            <ac:spMk id="2" creationId="{65EF6817-FE2A-AA41-81FE-29A994FBAEBB}"/>
          </ac:spMkLst>
        </pc:spChg>
        <pc:spChg chg="mod">
          <ac:chgData name="Jennifer Schmidt" userId="e577e628-8483-475e-9e6b-67a83705da85" providerId="ADAL" clId="{2A38C7B2-6EAA-439D-BD0F-A740F84906E7}" dt="2026-05-18T09:20:21.489" v="109" actId="6549"/>
          <ac:spMkLst>
            <pc:docMk/>
            <pc:sldMk cId="1233254885" sldId="256"/>
            <ac:spMk id="3" creationId="{19A6844F-09A8-184E-9152-2C75C1004AAD}"/>
          </ac:spMkLst>
        </pc:spChg>
      </pc:sldChg>
      <pc:sldChg chg="del">
        <pc:chgData name="Jennifer Schmidt" userId="e577e628-8483-475e-9e6b-67a83705da85" providerId="ADAL" clId="{2A38C7B2-6EAA-439D-BD0F-A740F84906E7}" dt="2026-05-18T09:29:00.255" v="346" actId="47"/>
        <pc:sldMkLst>
          <pc:docMk/>
          <pc:sldMk cId="4083709862" sldId="257"/>
        </pc:sldMkLst>
      </pc:sldChg>
      <pc:sldChg chg="modSp add mod ord">
        <pc:chgData name="Jennifer Schmidt" userId="e577e628-8483-475e-9e6b-67a83705da85" providerId="ADAL" clId="{2A38C7B2-6EAA-439D-BD0F-A740F84906E7}" dt="2026-05-18T09:28:32.230" v="302" actId="1035"/>
        <pc:sldMkLst>
          <pc:docMk/>
          <pc:sldMk cId="0" sldId="258"/>
        </pc:sldMkLst>
        <pc:spChg chg="mod">
          <ac:chgData name="Jennifer Schmidt" userId="e577e628-8483-475e-9e6b-67a83705da85" providerId="ADAL" clId="{2A38C7B2-6EAA-439D-BD0F-A740F84906E7}" dt="2026-05-18T09:28:05.739" v="242" actId="14100"/>
          <ac:spMkLst>
            <pc:docMk/>
            <pc:sldMk cId="0" sldId="258"/>
            <ac:spMk id="107" creationId="{00000000-0000-0000-0000-000000000000}"/>
          </ac:spMkLst>
        </pc:spChg>
        <pc:spChg chg="mod">
          <ac:chgData name="Jennifer Schmidt" userId="e577e628-8483-475e-9e6b-67a83705da85" providerId="ADAL" clId="{2A38C7B2-6EAA-439D-BD0F-A740F84906E7}" dt="2026-05-18T09:27:56.500" v="206" actId="1036"/>
          <ac:spMkLst>
            <pc:docMk/>
            <pc:sldMk cId="0" sldId="258"/>
            <ac:spMk id="109" creationId="{00000000-0000-0000-0000-000000000000}"/>
          </ac:spMkLst>
        </pc:spChg>
        <pc:spChg chg="mod">
          <ac:chgData name="Jennifer Schmidt" userId="e577e628-8483-475e-9e6b-67a83705da85" providerId="ADAL" clId="{2A38C7B2-6EAA-439D-BD0F-A740F84906E7}" dt="2026-05-18T09:28:00.144" v="225" actId="1036"/>
          <ac:spMkLst>
            <pc:docMk/>
            <pc:sldMk cId="0" sldId="258"/>
            <ac:spMk id="110" creationId="{00000000-0000-0000-0000-000000000000}"/>
          </ac:spMkLst>
        </pc:spChg>
        <pc:spChg chg="mod">
          <ac:chgData name="Jennifer Schmidt" userId="e577e628-8483-475e-9e6b-67a83705da85" providerId="ADAL" clId="{2A38C7B2-6EAA-439D-BD0F-A740F84906E7}" dt="2026-05-18T09:28:32.230" v="302" actId="1035"/>
          <ac:spMkLst>
            <pc:docMk/>
            <pc:sldMk cId="0" sldId="258"/>
            <ac:spMk id="111" creationId="{00000000-0000-0000-0000-000000000000}"/>
          </ac:spMkLst>
        </pc:spChg>
      </pc:sldChg>
      <pc:sldChg chg="modSp add mod ord">
        <pc:chgData name="Jennifer Schmidt" userId="e577e628-8483-475e-9e6b-67a83705da85" providerId="ADAL" clId="{2A38C7B2-6EAA-439D-BD0F-A740F84906E7}" dt="2026-05-18T09:42:07.147" v="356" actId="2711"/>
        <pc:sldMkLst>
          <pc:docMk/>
          <pc:sldMk cId="0" sldId="259"/>
        </pc:sldMkLst>
        <pc:spChg chg="mod">
          <ac:chgData name="Jennifer Schmidt" userId="e577e628-8483-475e-9e6b-67a83705da85" providerId="ADAL" clId="{2A38C7B2-6EAA-439D-BD0F-A740F84906E7}" dt="2026-05-18T09:22:25.630" v="140" actId="1037"/>
          <ac:spMkLst>
            <pc:docMk/>
            <pc:sldMk cId="0" sldId="259"/>
            <ac:spMk id="3" creationId="{2DD2BF6B-2658-49F7-B8D2-E09BE1CFC307}"/>
          </ac:spMkLst>
        </pc:spChg>
        <pc:spChg chg="mod">
          <ac:chgData name="Jennifer Schmidt" userId="e577e628-8483-475e-9e6b-67a83705da85" providerId="ADAL" clId="{2A38C7B2-6EAA-439D-BD0F-A740F84906E7}" dt="2026-05-18T09:42:07.147" v="356" actId="2711"/>
          <ac:spMkLst>
            <pc:docMk/>
            <pc:sldMk cId="0" sldId="259"/>
            <ac:spMk id="116" creationId="{00000000-0000-0000-0000-000000000000}"/>
          </ac:spMkLst>
        </pc:spChg>
      </pc:sldChg>
      <pc:sldChg chg="modSp add mod ord">
        <pc:chgData name="Jennifer Schmidt" userId="e577e628-8483-475e-9e6b-67a83705da85" providerId="ADAL" clId="{2A38C7B2-6EAA-439D-BD0F-A740F84906E7}" dt="2026-05-18T09:28:26.754" v="289" actId="1036"/>
        <pc:sldMkLst>
          <pc:docMk/>
          <pc:sldMk cId="0" sldId="260"/>
        </pc:sldMkLst>
        <pc:spChg chg="mod">
          <ac:chgData name="Jennifer Schmidt" userId="e577e628-8483-475e-9e6b-67a83705da85" providerId="ADAL" clId="{2A38C7B2-6EAA-439D-BD0F-A740F84906E7}" dt="2026-05-18T09:28:17.508" v="253" actId="1036"/>
          <ac:spMkLst>
            <pc:docMk/>
            <pc:sldMk cId="0" sldId="260"/>
            <ac:spMk id="124" creationId="{00000000-0000-0000-0000-000000000000}"/>
          </ac:spMkLst>
        </pc:spChg>
        <pc:spChg chg="mod">
          <ac:chgData name="Jennifer Schmidt" userId="e577e628-8483-475e-9e6b-67a83705da85" providerId="ADAL" clId="{2A38C7B2-6EAA-439D-BD0F-A740F84906E7}" dt="2026-05-18T09:28:19.601" v="265" actId="1036"/>
          <ac:spMkLst>
            <pc:docMk/>
            <pc:sldMk cId="0" sldId="260"/>
            <ac:spMk id="125" creationId="{00000000-0000-0000-0000-000000000000}"/>
          </ac:spMkLst>
        </pc:spChg>
        <pc:spChg chg="mod">
          <ac:chgData name="Jennifer Schmidt" userId="e577e628-8483-475e-9e6b-67a83705da85" providerId="ADAL" clId="{2A38C7B2-6EAA-439D-BD0F-A740F84906E7}" dt="2026-05-18T09:28:26.754" v="289" actId="1036"/>
          <ac:spMkLst>
            <pc:docMk/>
            <pc:sldMk cId="0" sldId="260"/>
            <ac:spMk id="126" creationId="{00000000-0000-0000-0000-000000000000}"/>
          </ac:spMkLst>
        </pc:spChg>
      </pc:sldChg>
      <pc:sldChg chg="modSp add mod ord">
        <pc:chgData name="Jennifer Schmidt" userId="e577e628-8483-475e-9e6b-67a83705da85" providerId="ADAL" clId="{2A38C7B2-6EAA-439D-BD0F-A740F84906E7}" dt="2026-05-18T09:28:48.568" v="345" actId="1036"/>
        <pc:sldMkLst>
          <pc:docMk/>
          <pc:sldMk cId="0" sldId="261"/>
        </pc:sldMkLst>
        <pc:spChg chg="mod">
          <ac:chgData name="Jennifer Schmidt" userId="e577e628-8483-475e-9e6b-67a83705da85" providerId="ADAL" clId="{2A38C7B2-6EAA-439D-BD0F-A740F84906E7}" dt="2026-05-18T09:28:42.612" v="321" actId="1035"/>
          <ac:spMkLst>
            <pc:docMk/>
            <pc:sldMk cId="0" sldId="261"/>
            <ac:spMk id="133" creationId="{00000000-0000-0000-0000-000000000000}"/>
          </ac:spMkLst>
        </pc:spChg>
        <pc:spChg chg="mod">
          <ac:chgData name="Jennifer Schmidt" userId="e577e628-8483-475e-9e6b-67a83705da85" providerId="ADAL" clId="{2A38C7B2-6EAA-439D-BD0F-A740F84906E7}" dt="2026-05-18T09:28:48.568" v="345" actId="1036"/>
          <ac:spMkLst>
            <pc:docMk/>
            <pc:sldMk cId="0" sldId="261"/>
            <ac:spMk id="134" creationId="{00000000-0000-0000-0000-000000000000}"/>
          </ac:spMkLst>
        </pc:spChg>
        <pc:spChg chg="mod">
          <ac:chgData name="Jennifer Schmidt" userId="e577e628-8483-475e-9e6b-67a83705da85" providerId="ADAL" clId="{2A38C7B2-6EAA-439D-BD0F-A740F84906E7}" dt="2026-05-18T09:28:45.185" v="334" actId="1036"/>
          <ac:spMkLst>
            <pc:docMk/>
            <pc:sldMk cId="0" sldId="261"/>
            <ac:spMk id="135" creationId="{00000000-0000-0000-0000-000000000000}"/>
          </ac:spMkLst>
        </pc:spChg>
      </pc:sldChg>
      <pc:sldChg chg="add">
        <pc:chgData name="Jennifer Schmidt" userId="e577e628-8483-475e-9e6b-67a83705da85" providerId="ADAL" clId="{2A38C7B2-6EAA-439D-BD0F-A740F84906E7}" dt="2026-05-18T09:23:27.046" v="161"/>
        <pc:sldMkLst>
          <pc:docMk/>
          <pc:sldMk cId="0" sldId="263"/>
        </pc:sldMkLst>
      </pc:sldChg>
      <pc:sldChg chg="del">
        <pc:chgData name="Jennifer Schmidt" userId="e577e628-8483-475e-9e6b-67a83705da85" providerId="ADAL" clId="{2A38C7B2-6EAA-439D-BD0F-A740F84906E7}" dt="2026-05-18T09:27:29.854" v="190" actId="47"/>
        <pc:sldMkLst>
          <pc:docMk/>
          <pc:sldMk cId="4023295266" sldId="264"/>
        </pc:sldMkLst>
      </pc:sldChg>
      <pc:sldChg chg="del">
        <pc:chgData name="Jennifer Schmidt" userId="e577e628-8483-475e-9e6b-67a83705da85" providerId="ADAL" clId="{2A38C7B2-6EAA-439D-BD0F-A740F84906E7}" dt="2026-05-18T09:27:31.436" v="191" actId="47"/>
        <pc:sldMkLst>
          <pc:docMk/>
          <pc:sldMk cId="3389207787" sldId="265"/>
        </pc:sldMkLst>
      </pc:sldChg>
      <pc:sldChg chg="del">
        <pc:chgData name="Jennifer Schmidt" userId="e577e628-8483-475e-9e6b-67a83705da85" providerId="ADAL" clId="{2A38C7B2-6EAA-439D-BD0F-A740F84906E7}" dt="2026-05-18T09:27:32.847" v="192" actId="47"/>
        <pc:sldMkLst>
          <pc:docMk/>
          <pc:sldMk cId="1938200741" sldId="266"/>
        </pc:sldMkLst>
      </pc:sldChg>
      <pc:sldChg chg="add del ord">
        <pc:chgData name="Jennifer Schmidt" userId="e577e628-8483-475e-9e6b-67a83705da85" providerId="ADAL" clId="{2A38C7B2-6EAA-439D-BD0F-A740F84906E7}" dt="2026-05-18T09:27:28.802" v="189" actId="47"/>
        <pc:sldMkLst>
          <pc:docMk/>
          <pc:sldMk cId="153048003" sldId="267"/>
        </pc:sldMkLst>
      </pc:sldChg>
      <pc:sldChg chg="add ord">
        <pc:chgData name="Jennifer Schmidt" userId="e577e628-8483-475e-9e6b-67a83705da85" providerId="ADAL" clId="{2A38C7B2-6EAA-439D-BD0F-A740F84906E7}" dt="2026-05-18T09:24:22.504" v="168"/>
        <pc:sldMkLst>
          <pc:docMk/>
          <pc:sldMk cId="0" sldId="268"/>
        </pc:sldMkLst>
      </pc:sldChg>
      <pc:sldChg chg="modSp add del mod ord modClrScheme chgLayout">
        <pc:chgData name="Jennifer Schmidt" userId="e577e628-8483-475e-9e6b-67a83705da85" providerId="ADAL" clId="{2A38C7B2-6EAA-439D-BD0F-A740F84906E7}" dt="2026-05-18T09:47:06.478" v="361" actId="2711"/>
        <pc:sldMkLst>
          <pc:docMk/>
          <pc:sldMk cId="0" sldId="269"/>
        </pc:sldMkLst>
        <pc:spChg chg="mod ord">
          <ac:chgData name="Jennifer Schmidt" userId="e577e628-8483-475e-9e6b-67a83705da85" providerId="ADAL" clId="{2A38C7B2-6EAA-439D-BD0F-A740F84906E7}" dt="2026-05-18T09:47:06.478" v="361" actId="2711"/>
          <ac:spMkLst>
            <pc:docMk/>
            <pc:sldMk cId="0" sldId="269"/>
            <ac:spMk id="158" creationId="{00000000-0000-0000-0000-000000000000}"/>
          </ac:spMkLst>
        </pc:spChg>
        <pc:spChg chg="mod ord">
          <ac:chgData name="Jennifer Schmidt" userId="e577e628-8483-475e-9e6b-67a83705da85" providerId="ADAL" clId="{2A38C7B2-6EAA-439D-BD0F-A740F84906E7}" dt="2026-05-18T09:24:02.802" v="166" actId="700"/>
          <ac:spMkLst>
            <pc:docMk/>
            <pc:sldMk cId="0" sldId="269"/>
            <ac:spMk id="159" creationId="{00000000-0000-0000-0000-000000000000}"/>
          </ac:spMkLst>
        </pc:spChg>
        <pc:graphicFrameChg chg="mod modGraphic">
          <ac:chgData name="Jennifer Schmidt" userId="e577e628-8483-475e-9e6b-67a83705da85" providerId="ADAL" clId="{2A38C7B2-6EAA-439D-BD0F-A740F84906E7}" dt="2026-05-18T09:25:20.649" v="175" actId="1076"/>
          <ac:graphicFrameMkLst>
            <pc:docMk/>
            <pc:sldMk cId="0" sldId="269"/>
            <ac:graphicFrameMk id="160" creationId="{00000000-0000-0000-0000-000000000000}"/>
          </ac:graphicFrameMkLst>
        </pc:graphicFrameChg>
      </pc:sldChg>
      <pc:sldChg chg="modSp add mod ord">
        <pc:chgData name="Jennifer Schmidt" userId="e577e628-8483-475e-9e6b-67a83705da85" providerId="ADAL" clId="{2A38C7B2-6EAA-439D-BD0F-A740F84906E7}" dt="2026-05-18T09:26:44.638" v="185" actId="14734"/>
        <pc:sldMkLst>
          <pc:docMk/>
          <pc:sldMk cId="0" sldId="270"/>
        </pc:sldMkLst>
        <pc:graphicFrameChg chg="mod modGraphic">
          <ac:chgData name="Jennifer Schmidt" userId="e577e628-8483-475e-9e6b-67a83705da85" providerId="ADAL" clId="{2A38C7B2-6EAA-439D-BD0F-A740F84906E7}" dt="2026-05-18T09:26:44.638" v="185" actId="14734"/>
          <ac:graphicFrameMkLst>
            <pc:docMk/>
            <pc:sldMk cId="0" sldId="270"/>
            <ac:graphicFrameMk id="167" creationId="{00000000-0000-0000-0000-000000000000}"/>
          </ac:graphicFrameMkLst>
        </pc:graphicFrameChg>
      </pc:sldChg>
      <pc:sldChg chg="modSp add mod">
        <pc:chgData name="Jennifer Schmidt" userId="e577e628-8483-475e-9e6b-67a83705da85" providerId="ADAL" clId="{2A38C7B2-6EAA-439D-BD0F-A740F84906E7}" dt="2026-05-18T09:48:39.837" v="367" actId="255"/>
        <pc:sldMkLst>
          <pc:docMk/>
          <pc:sldMk cId="0" sldId="271"/>
        </pc:sldMkLst>
        <pc:spChg chg="mod">
          <ac:chgData name="Jennifer Schmidt" userId="e577e628-8483-475e-9e6b-67a83705da85" providerId="ADAL" clId="{2A38C7B2-6EAA-439D-BD0F-A740F84906E7}" dt="2026-05-18T09:48:39.837" v="367" actId="255"/>
          <ac:spMkLst>
            <pc:docMk/>
            <pc:sldMk cId="0" sldId="271"/>
            <ac:spMk id="4" creationId="{A62C6A49-332F-4DEE-902E-9A09F35EA1C9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>
            <a:extLst>
              <a:ext uri="{FF2B5EF4-FFF2-40B4-BE49-F238E27FC236}">
                <a16:creationId xmlns:a16="http://schemas.microsoft.com/office/drawing/2014/main" id="{22AD893A-10A7-9F93-B704-643DB826A6D7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D0C4206F-C20B-9B38-468B-801E9742E17B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26A6F6E-DBE8-D44E-BD30-832D8CD3E4D4}" type="datetimeFigureOut">
              <a:rPr lang="de-DE" smtClean="0"/>
              <a:t>18.05.2026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2315336E-DC37-6956-6BFB-62F0082AB911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07E7F448-55CF-B270-7C25-A2D732DC648C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F028B25-BA85-3645-A775-85C1C395066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31082827"/>
      </p:ext>
    </p:extLst>
  </p:cSld>
  <p:clrMap bg1="lt1" tx1="dk1" bg2="lt2" tx2="dk2" accent1="accent1" accent2="accent2" accent3="accent3" accent4="accent4" accent5="accent5" accent6="accent6" hlink="hlink" folHlink="folHlink"/>
  <p:extLst>
    <p:ext uri="{56416CCD-93CA-4268-BC5B-53C4BB910035}">
      <p15:sldGuideLst xmlns:p15="http://schemas.microsoft.com/office/powerpoint/2012/main">
        <p15:guide id="1" orient="horz" pos="2880" userDrawn="1">
          <p15:clr>
            <a:srgbClr val="F26B43"/>
          </p15:clr>
        </p15:guide>
        <p15:guide id="2" pos="2160" userDrawn="1">
          <p15:clr>
            <a:srgbClr val="F26B43"/>
          </p15:clr>
        </p15:guide>
      </p15:sldGuideLst>
    </p:ext>
  </p:extLst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B8F5D08-090C-C040-928D-90DCD7ADA17C}" type="datetimeFigureOut">
              <a:rPr lang="de-DE" smtClean="0"/>
              <a:t>18.05.2026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A8C5A14-0135-F848-8810-D07C9D09F3B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288252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3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5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4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14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5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20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6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29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8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4" name="Google Shape;144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9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0" name="Google Shape;150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10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6" name="Google Shape;156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11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3" name="Google Shape;163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12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0" name="Google Shape;170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sv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jp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svg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sv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sv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sv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Grafik 18">
            <a:extLst>
              <a:ext uri="{FF2B5EF4-FFF2-40B4-BE49-F238E27FC236}">
                <a16:creationId xmlns:a16="http://schemas.microsoft.com/office/drawing/2014/main" id="{4DFA3A53-DECF-8C41-99F4-1C5434C9E5F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70E24430-F5D4-5247-B205-3A7038DB4E7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62331" y="831528"/>
            <a:ext cx="5991396" cy="2716294"/>
          </a:xfrm>
        </p:spPr>
        <p:txBody>
          <a:bodyPr anchor="b" anchorCtr="0"/>
          <a:lstStyle>
            <a:lvl1pPr algn="l">
              <a:defRPr sz="480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Mastertitelformat bearbeiten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520A4042-6639-DA49-8695-03A5DCAEA04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62331" y="3920082"/>
            <a:ext cx="6036193" cy="1383475"/>
          </a:xfrm>
        </p:spPr>
        <p:txBody>
          <a:bodyPr anchor="t" anchorCtr="0"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dirty="0"/>
              <a:t>Master-Untertitelformat bearbeiten</a:t>
            </a: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008E02E2-0B77-E18F-ED70-D36A4327FFCF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9566542" y="360268"/>
            <a:ext cx="2127889" cy="1263433"/>
          </a:xfrm>
          <a:prstGeom prst="rect">
            <a:avLst/>
          </a:prstGeom>
        </p:spPr>
      </p:pic>
      <p:sp>
        <p:nvSpPr>
          <p:cNvPr id="7" name="Untertitel 2">
            <a:extLst>
              <a:ext uri="{FF2B5EF4-FFF2-40B4-BE49-F238E27FC236}">
                <a16:creationId xmlns:a16="http://schemas.microsoft.com/office/drawing/2014/main" id="{7253AD5A-13C3-041E-6DAF-F86011CC8DDB}"/>
              </a:ext>
            </a:extLst>
          </p:cNvPr>
          <p:cNvSpPr txBox="1">
            <a:spLocks/>
          </p:cNvSpPr>
          <p:nvPr userDrawn="1"/>
        </p:nvSpPr>
        <p:spPr>
          <a:xfrm>
            <a:off x="862332" y="5769242"/>
            <a:ext cx="3589062" cy="599703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Font typeface="Systemschrift Normal"/>
              <a:buNone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Systemschrift Norm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Systemschrift Norm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Systemschrift Norm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Systemschrift Norm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1600" dirty="0">
                <a:latin typeface="Aptos" panose="020B0004020202020204" pitchFamily="34" charset="0"/>
              </a:rPr>
              <a:t>Taken </a:t>
            </a:r>
            <a:r>
              <a:rPr lang="de-DE" sz="1600" dirty="0" err="1">
                <a:latin typeface="Aptos" panose="020B0004020202020204" pitchFamily="34" charset="0"/>
              </a:rPr>
              <a:t>from</a:t>
            </a:r>
            <a:br>
              <a:rPr lang="de-DE" sz="1600" dirty="0">
                <a:latin typeface="Aptos" panose="020B0004020202020204" pitchFamily="34" charset="0"/>
              </a:rPr>
            </a:br>
            <a:r>
              <a:rPr lang="de-DE" sz="1600" b="1" dirty="0">
                <a:latin typeface="Aptos" panose="020B0004020202020204" pitchFamily="34" charset="0"/>
              </a:rPr>
              <a:t>QUANTUM COMPUTING </a:t>
            </a:r>
            <a:br>
              <a:rPr lang="de-DE" sz="1600" b="1" dirty="0">
                <a:latin typeface="Aptos" panose="020B0004020202020204" pitchFamily="34" charset="0"/>
              </a:rPr>
            </a:br>
            <a:r>
              <a:rPr lang="de-DE" sz="1600" b="1" dirty="0">
                <a:latin typeface="Aptos" panose="020B0004020202020204" pitchFamily="34" charset="0"/>
              </a:rPr>
              <a:t>IN STEM EDUCATION</a:t>
            </a:r>
          </a:p>
        </p:txBody>
      </p:sp>
    </p:spTree>
    <p:extLst>
      <p:ext uri="{BB962C8B-B14F-4D97-AF65-F5344CB8AC3E}">
        <p14:creationId xmlns:p14="http://schemas.microsoft.com/office/powerpoint/2010/main" val="247524695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70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Leer AMAZ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pieren 1">
            <a:extLst>
              <a:ext uri="{FF2B5EF4-FFF2-40B4-BE49-F238E27FC236}">
                <a16:creationId xmlns:a16="http://schemas.microsoft.com/office/drawing/2014/main" id="{26557F8A-1CB4-7065-0090-7E2B39ADA277}"/>
              </a:ext>
            </a:extLst>
          </p:cNvPr>
          <p:cNvGrpSpPr/>
          <p:nvPr userDrawn="1"/>
        </p:nvGrpSpPr>
        <p:grpSpPr>
          <a:xfrm>
            <a:off x="644399" y="6052457"/>
            <a:ext cx="1782930" cy="613922"/>
            <a:chOff x="9548914" y="5555733"/>
            <a:chExt cx="2171702" cy="747789"/>
          </a:xfrm>
        </p:grpSpPr>
        <p:pic>
          <p:nvPicPr>
            <p:cNvPr id="3" name="Grafik 2">
              <a:extLst>
                <a:ext uri="{FF2B5EF4-FFF2-40B4-BE49-F238E27FC236}">
                  <a16:creationId xmlns:a16="http://schemas.microsoft.com/office/drawing/2014/main" id="{F5AA36E0-F5FE-3F8D-3547-30E05E3DD802}"/>
                </a:ext>
              </a:extLst>
            </p:cNvPr>
            <p:cNvPicPr>
              <a:picLocks noChangeAspect="1"/>
            </p:cNvPicPr>
            <p:nvPr userDrawn="1"/>
          </p:nvPicPr>
          <p:blipFill>
            <a:blip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p:blipFill>
          <p:spPr>
            <a:xfrm>
              <a:off x="9548914" y="5749045"/>
              <a:ext cx="2171702" cy="554477"/>
            </a:xfrm>
            <a:prstGeom prst="rect">
              <a:avLst/>
            </a:prstGeom>
          </p:spPr>
        </p:pic>
        <p:sp>
          <p:nvSpPr>
            <p:cNvPr id="5" name="Textfeld 4">
              <a:extLst>
                <a:ext uri="{FF2B5EF4-FFF2-40B4-BE49-F238E27FC236}">
                  <a16:creationId xmlns:a16="http://schemas.microsoft.com/office/drawing/2014/main" id="{08A805EB-E1A5-4D89-803C-E025D3E8CCDF}"/>
                </a:ext>
              </a:extLst>
            </p:cNvPr>
            <p:cNvSpPr txBox="1"/>
            <p:nvPr userDrawn="1"/>
          </p:nvSpPr>
          <p:spPr>
            <a:xfrm>
              <a:off x="9556573" y="5555733"/>
              <a:ext cx="1624239" cy="131211"/>
            </a:xfrm>
            <a:prstGeom prst="rect">
              <a:avLst/>
            </a:prstGeom>
            <a:noFill/>
          </p:spPr>
          <p:txBody>
            <a:bodyPr wrap="square" lIns="0" tIns="0" rIns="0" bIns="0">
              <a:spAutoFit/>
            </a:bodyPr>
            <a:lstStyle/>
            <a:p>
              <a:r>
                <a:rPr lang="de-DE" sz="700" b="0" i="0" u="none" strike="noStrike" dirty="0">
                  <a:solidFill>
                    <a:srgbClr val="60605F"/>
                  </a:solidFill>
                  <a:effectLst/>
                  <a:latin typeface="Aptos" panose="020B0004020202020204" pitchFamily="34" charset="0"/>
                </a:rPr>
                <a:t>SUPPORTED BY</a:t>
              </a:r>
              <a:endParaRPr lang="en-GB" sz="700" dirty="0">
                <a:solidFill>
                  <a:srgbClr val="60605F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041371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Zwei Inhalte">
  <p:cSld name="1_Zwei Inhalte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" name="Google Shape;50;p28" descr="Grafik 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991404" y="322543"/>
            <a:ext cx="1895795" cy="1125629"/>
          </a:xfrm>
          <a:prstGeom prst="rect">
            <a:avLst/>
          </a:prstGeom>
          <a:noFill/>
          <a:ln>
            <a:noFill/>
          </a:ln>
        </p:spPr>
      </p:pic>
      <p:pic>
        <p:nvPicPr>
          <p:cNvPr id="51" name="Google Shape;51;p28" descr="Grafik 3"/>
          <p:cNvPicPr preferRelativeResize="0"/>
          <p:nvPr/>
        </p:nvPicPr>
        <p:blipFill rotWithShape="1">
          <a:blip r:embed="rId3">
            <a:alphaModFix/>
          </a:blip>
          <a:srcRect l="10168" t="2969"/>
          <a:stretch/>
        </p:blipFill>
        <p:spPr>
          <a:xfrm>
            <a:off x="-1" y="-1"/>
            <a:ext cx="547607" cy="5976644"/>
          </a:xfrm>
          <a:prstGeom prst="rect">
            <a:avLst/>
          </a:prstGeom>
          <a:noFill/>
          <a:ln>
            <a:noFill/>
          </a:ln>
        </p:spPr>
      </p:pic>
      <p:pic>
        <p:nvPicPr>
          <p:cNvPr id="52" name="Google Shape;52;p28" descr="Grafik 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262803" y="5370162"/>
            <a:ext cx="1635510" cy="1294538"/>
          </a:xfrm>
          <a:prstGeom prst="rect">
            <a:avLst/>
          </a:prstGeom>
          <a:noFill/>
          <a:ln>
            <a:noFill/>
          </a:ln>
        </p:spPr>
      </p:pic>
      <p:sp>
        <p:nvSpPr>
          <p:cNvPr id="53" name="Google Shape;53;p28"/>
          <p:cNvSpPr txBox="1">
            <a:spLocks noGrp="1"/>
          </p:cNvSpPr>
          <p:nvPr>
            <p:ph type="title"/>
          </p:nvPr>
        </p:nvSpPr>
        <p:spPr>
          <a:xfrm>
            <a:off x="645669" y="512746"/>
            <a:ext cx="7872689" cy="9229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5284F"/>
              </a:buClr>
              <a:buSzPts val="18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5284F"/>
              </a:buClr>
              <a:buSzPts val="18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5284F"/>
              </a:buClr>
              <a:buSzPts val="18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5284F"/>
              </a:buClr>
              <a:buSzPts val="18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5284F"/>
              </a:buClr>
              <a:buSzPts val="18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5284F"/>
              </a:buClr>
              <a:buSzPts val="18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5284F"/>
              </a:buClr>
              <a:buSzPts val="18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5284F"/>
              </a:buClr>
              <a:buSzPts val="18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5284F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28"/>
          <p:cNvSpPr txBox="1">
            <a:spLocks noGrp="1"/>
          </p:cNvSpPr>
          <p:nvPr>
            <p:ph type="body" idx="1"/>
          </p:nvPr>
        </p:nvSpPr>
        <p:spPr>
          <a:xfrm>
            <a:off x="645669" y="1844675"/>
            <a:ext cx="5098114" cy="44021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‣"/>
              <a:defRPr/>
            </a:lvl1pPr>
            <a:lvl2pPr marL="914400" lvl="1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‣"/>
              <a:defRPr/>
            </a:lvl2pPr>
            <a:lvl3pPr marL="1371600" lvl="2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‣"/>
              <a:defRPr/>
            </a:lvl3pPr>
            <a:lvl4pPr marL="1828800" lvl="3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‣"/>
              <a:defRPr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‣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5" name="Google Shape;55;p28"/>
          <p:cNvSpPr txBox="1">
            <a:spLocks noGrp="1"/>
          </p:cNvSpPr>
          <p:nvPr>
            <p:ph type="sldNum" idx="12"/>
          </p:nvPr>
        </p:nvSpPr>
        <p:spPr>
          <a:xfrm>
            <a:off x="5892800" y="6172200"/>
            <a:ext cx="2844800" cy="3683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52850"/>
              </a:buClr>
              <a:buSzPts val="1200"/>
              <a:buFont typeface="Calibri"/>
              <a:buNone/>
              <a:defRPr sz="1200"/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52850"/>
              </a:buClr>
              <a:buSzPts val="1200"/>
              <a:buFont typeface="Calibri"/>
              <a:buNone/>
              <a:defRPr sz="1200"/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52850"/>
              </a:buClr>
              <a:buSzPts val="1200"/>
              <a:buFont typeface="Calibri"/>
              <a:buNone/>
              <a:defRPr sz="1200"/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52850"/>
              </a:buClr>
              <a:buSzPts val="1200"/>
              <a:buFont typeface="Calibri"/>
              <a:buNone/>
              <a:defRPr sz="1200"/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52850"/>
              </a:buClr>
              <a:buSzPts val="1200"/>
              <a:buFont typeface="Calibri"/>
              <a:buNone/>
              <a:defRPr sz="1200"/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52850"/>
              </a:buClr>
              <a:buSzPts val="1200"/>
              <a:buFont typeface="Calibri"/>
              <a:buNone/>
              <a:defRPr sz="1200"/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52850"/>
              </a:buClr>
              <a:buSzPts val="1200"/>
              <a:buFont typeface="Calibri"/>
              <a:buNone/>
              <a:defRPr sz="1200"/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52850"/>
              </a:buClr>
              <a:buSzPts val="1200"/>
              <a:buFont typeface="Calibri"/>
              <a:buNone/>
              <a:defRPr sz="1200"/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52850"/>
              </a:buClr>
              <a:buSzPts val="1200"/>
              <a:buFont typeface="Calibri"/>
              <a:buNone/>
              <a:defRPr sz="1200"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‹Nr.›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7718847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E182B1F4-A507-524A-B617-CA90BA3C3EE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8F5E351F-5D43-E38A-F319-3B328577C6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799989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2966B54-7111-3545-8DCE-C2A015162D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FED646B1-5971-B949-9F1C-28155ACEB17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45670" y="1844675"/>
            <a:ext cx="5098112" cy="4402138"/>
          </a:xfr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9" name="Inhaltsplatzhalter 2">
            <a:extLst>
              <a:ext uri="{FF2B5EF4-FFF2-40B4-BE49-F238E27FC236}">
                <a16:creationId xmlns:a16="http://schemas.microsoft.com/office/drawing/2014/main" id="{5936947A-998D-E646-B409-BC7AC51EB4DE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6179488" y="1844675"/>
            <a:ext cx="5098112" cy="4402138"/>
          </a:xfr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8536442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54E1EBC-C9B9-5C4A-9A12-C34E2E34B6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9145020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573065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_Titelfolie Förder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Grafik 18">
            <a:extLst>
              <a:ext uri="{FF2B5EF4-FFF2-40B4-BE49-F238E27FC236}">
                <a16:creationId xmlns:a16="http://schemas.microsoft.com/office/drawing/2014/main" id="{4DFA3A53-DECF-8C41-99F4-1C5434C9E5F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70E24430-F5D4-5247-B205-3A7038DB4E7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62331" y="831528"/>
            <a:ext cx="5991396" cy="2716294"/>
          </a:xfrm>
        </p:spPr>
        <p:txBody>
          <a:bodyPr anchor="b" anchorCtr="0"/>
          <a:lstStyle>
            <a:lvl1pPr algn="l">
              <a:defRPr sz="480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Mastertitelformat bearbeiten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520A4042-6639-DA49-8695-03A5DCAEA04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62331" y="3920082"/>
            <a:ext cx="6036193" cy="1383475"/>
          </a:xfrm>
        </p:spPr>
        <p:txBody>
          <a:bodyPr anchor="t" anchorCtr="0"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dirty="0"/>
              <a:t>Master-Untertitelformat bearbeiten</a:t>
            </a: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008E02E2-0B77-E18F-ED70-D36A4327FFCF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9566542" y="360268"/>
            <a:ext cx="2127889" cy="1263433"/>
          </a:xfrm>
          <a:prstGeom prst="rect">
            <a:avLst/>
          </a:prstGeom>
        </p:spPr>
      </p:pic>
      <p:sp>
        <p:nvSpPr>
          <p:cNvPr id="7" name="Untertitel 2">
            <a:extLst>
              <a:ext uri="{FF2B5EF4-FFF2-40B4-BE49-F238E27FC236}">
                <a16:creationId xmlns:a16="http://schemas.microsoft.com/office/drawing/2014/main" id="{7253AD5A-13C3-041E-6DAF-F86011CC8DDB}"/>
              </a:ext>
            </a:extLst>
          </p:cNvPr>
          <p:cNvSpPr txBox="1">
            <a:spLocks/>
          </p:cNvSpPr>
          <p:nvPr userDrawn="1"/>
        </p:nvSpPr>
        <p:spPr>
          <a:xfrm>
            <a:off x="862332" y="5769242"/>
            <a:ext cx="3589062" cy="599703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Font typeface="Systemschrift Normal"/>
              <a:buNone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Systemschrift Norm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Systemschrift Norm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Systemschrift Norm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Systemschrift Norm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1600" dirty="0">
                <a:latin typeface="Aptos" panose="020B0004020202020204" pitchFamily="34" charset="0"/>
              </a:rPr>
              <a:t>Taken </a:t>
            </a:r>
            <a:r>
              <a:rPr lang="de-DE" sz="1600" dirty="0" err="1">
                <a:latin typeface="Aptos" panose="020B0004020202020204" pitchFamily="34" charset="0"/>
              </a:rPr>
              <a:t>from</a:t>
            </a:r>
            <a:br>
              <a:rPr lang="de-DE" sz="1600" dirty="0">
                <a:latin typeface="Aptos" panose="020B0004020202020204" pitchFamily="34" charset="0"/>
              </a:rPr>
            </a:br>
            <a:r>
              <a:rPr lang="de-DE" sz="1600" b="1" dirty="0">
                <a:latin typeface="Aptos" panose="020B0004020202020204" pitchFamily="34" charset="0"/>
              </a:rPr>
              <a:t>QUANTUM COMPUTING </a:t>
            </a:r>
            <a:br>
              <a:rPr lang="de-DE" sz="1600" b="1" dirty="0">
                <a:latin typeface="Aptos" panose="020B0004020202020204" pitchFamily="34" charset="0"/>
              </a:rPr>
            </a:br>
            <a:r>
              <a:rPr lang="de-DE" sz="1600" b="1" dirty="0">
                <a:latin typeface="Aptos" panose="020B0004020202020204" pitchFamily="34" charset="0"/>
              </a:rPr>
              <a:t>IN STEM EDUCATION</a:t>
            </a:r>
          </a:p>
        </p:txBody>
      </p:sp>
      <p:grpSp>
        <p:nvGrpSpPr>
          <p:cNvPr id="9" name="Gruppieren 8">
            <a:extLst>
              <a:ext uri="{FF2B5EF4-FFF2-40B4-BE49-F238E27FC236}">
                <a16:creationId xmlns:a16="http://schemas.microsoft.com/office/drawing/2014/main" id="{8A42624B-EF67-E4C7-0A3B-63E9CC5F54AA}"/>
              </a:ext>
            </a:extLst>
          </p:cNvPr>
          <p:cNvGrpSpPr/>
          <p:nvPr userDrawn="1"/>
        </p:nvGrpSpPr>
        <p:grpSpPr>
          <a:xfrm>
            <a:off x="9548914" y="5555733"/>
            <a:ext cx="2171702" cy="747789"/>
            <a:chOff x="9548914" y="5555733"/>
            <a:chExt cx="2171702" cy="747789"/>
          </a:xfrm>
        </p:grpSpPr>
        <p:pic>
          <p:nvPicPr>
            <p:cNvPr id="5" name="Grafik 4">
              <a:extLst>
                <a:ext uri="{FF2B5EF4-FFF2-40B4-BE49-F238E27FC236}">
                  <a16:creationId xmlns:a16="http://schemas.microsoft.com/office/drawing/2014/main" id="{0EC692B9-E3E0-97E0-50CB-B8B1C36FAEA5}"/>
                </a:ext>
              </a:extLst>
            </p:cNvPr>
            <p:cNvPicPr>
              <a:picLocks noChangeAspect="1"/>
            </p:cNvPicPr>
            <p:nvPr userDrawn="1"/>
          </p:nvPicPr>
          <p:blipFill>
            <a:blip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9548914" y="5749045"/>
              <a:ext cx="2171702" cy="554477"/>
            </a:xfrm>
            <a:prstGeom prst="rect">
              <a:avLst/>
            </a:prstGeom>
          </p:spPr>
        </p:pic>
        <p:sp>
          <p:nvSpPr>
            <p:cNvPr id="8" name="Textfeld 7">
              <a:extLst>
                <a:ext uri="{FF2B5EF4-FFF2-40B4-BE49-F238E27FC236}">
                  <a16:creationId xmlns:a16="http://schemas.microsoft.com/office/drawing/2014/main" id="{C60CF847-C194-2CC8-7E44-DE99450CFB77}"/>
                </a:ext>
              </a:extLst>
            </p:cNvPr>
            <p:cNvSpPr txBox="1"/>
            <p:nvPr userDrawn="1"/>
          </p:nvSpPr>
          <p:spPr>
            <a:xfrm>
              <a:off x="9556573" y="5555733"/>
              <a:ext cx="1624239" cy="138499"/>
            </a:xfrm>
            <a:prstGeom prst="rect">
              <a:avLst/>
            </a:prstGeom>
            <a:noFill/>
          </p:spPr>
          <p:txBody>
            <a:bodyPr wrap="square" lIns="0" tIns="0" rIns="0" bIns="0">
              <a:spAutoFit/>
            </a:bodyPr>
            <a:lstStyle/>
            <a:p>
              <a:r>
                <a:rPr lang="de-DE" sz="900" b="0" i="0" u="none" strike="noStrike" dirty="0">
                  <a:solidFill>
                    <a:srgbClr val="60605F"/>
                  </a:solidFill>
                  <a:effectLst/>
                  <a:latin typeface="Aptos" panose="020B0004020202020204" pitchFamily="34" charset="0"/>
                </a:rPr>
                <a:t>SUPPORTED BY</a:t>
              </a:r>
              <a:endParaRPr lang="en-GB" sz="900" dirty="0">
                <a:solidFill>
                  <a:srgbClr val="60605F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0505668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700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el und Inhalt Förder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F798AAB-3F16-494D-B104-3A451F647E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5284F"/>
                </a:solidFill>
              </a:defRPr>
            </a:lvl1pPr>
          </a:lstStyle>
          <a:p>
            <a:r>
              <a:rPr lang="de-DE" dirty="0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E182B1F4-A507-524A-B617-CA90BA3C3EE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grpSp>
        <p:nvGrpSpPr>
          <p:cNvPr id="8" name="Gruppieren 7">
            <a:extLst>
              <a:ext uri="{FF2B5EF4-FFF2-40B4-BE49-F238E27FC236}">
                <a16:creationId xmlns:a16="http://schemas.microsoft.com/office/drawing/2014/main" id="{375F3B37-813E-1E73-E3EE-5D32E42D7014}"/>
              </a:ext>
            </a:extLst>
          </p:cNvPr>
          <p:cNvGrpSpPr/>
          <p:nvPr userDrawn="1"/>
        </p:nvGrpSpPr>
        <p:grpSpPr>
          <a:xfrm>
            <a:off x="644399" y="6052457"/>
            <a:ext cx="1782930" cy="613922"/>
            <a:chOff x="9548914" y="5555733"/>
            <a:chExt cx="2171702" cy="747789"/>
          </a:xfrm>
        </p:grpSpPr>
        <p:pic>
          <p:nvPicPr>
            <p:cNvPr id="9" name="Grafik 8">
              <a:extLst>
                <a:ext uri="{FF2B5EF4-FFF2-40B4-BE49-F238E27FC236}">
                  <a16:creationId xmlns:a16="http://schemas.microsoft.com/office/drawing/2014/main" id="{E2C8425A-77F3-B19B-F011-76049FBE8EB3}"/>
                </a:ext>
              </a:extLst>
            </p:cNvPr>
            <p:cNvPicPr>
              <a:picLocks noChangeAspect="1"/>
            </p:cNvPicPr>
            <p:nvPr userDrawn="1"/>
          </p:nvPicPr>
          <p:blipFill>
            <a:blip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p:blipFill>
          <p:spPr>
            <a:xfrm>
              <a:off x="9548914" y="5749045"/>
              <a:ext cx="2171702" cy="554477"/>
            </a:xfrm>
            <a:prstGeom prst="rect">
              <a:avLst/>
            </a:prstGeom>
          </p:spPr>
        </p:pic>
        <p:sp>
          <p:nvSpPr>
            <p:cNvPr id="10" name="Textfeld 9">
              <a:extLst>
                <a:ext uri="{FF2B5EF4-FFF2-40B4-BE49-F238E27FC236}">
                  <a16:creationId xmlns:a16="http://schemas.microsoft.com/office/drawing/2014/main" id="{9922077B-A540-D318-28B8-93A43D79B103}"/>
                </a:ext>
              </a:extLst>
            </p:cNvPr>
            <p:cNvSpPr txBox="1"/>
            <p:nvPr userDrawn="1"/>
          </p:nvSpPr>
          <p:spPr>
            <a:xfrm>
              <a:off x="9556573" y="5555733"/>
              <a:ext cx="1624239" cy="131211"/>
            </a:xfrm>
            <a:prstGeom prst="rect">
              <a:avLst/>
            </a:prstGeom>
            <a:noFill/>
          </p:spPr>
          <p:txBody>
            <a:bodyPr wrap="square" lIns="0" tIns="0" rIns="0" bIns="0">
              <a:spAutoFit/>
            </a:bodyPr>
            <a:lstStyle/>
            <a:p>
              <a:r>
                <a:rPr lang="de-DE" sz="700" b="0" i="0" u="none" strike="noStrike" dirty="0">
                  <a:solidFill>
                    <a:srgbClr val="60605F"/>
                  </a:solidFill>
                  <a:effectLst/>
                  <a:latin typeface="Aptos" panose="020B0004020202020204" pitchFamily="34" charset="0"/>
                </a:rPr>
                <a:t>SUPPORTED BY</a:t>
              </a:r>
              <a:endParaRPr lang="en-GB" sz="700" dirty="0">
                <a:solidFill>
                  <a:srgbClr val="60605F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684375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Zwei Inhalte AMAZ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2966B54-7111-3545-8DCE-C2A015162D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FED646B1-5971-B949-9F1C-28155ACEB17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45670" y="1844675"/>
            <a:ext cx="5098112" cy="4402138"/>
          </a:xfr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9" name="Inhaltsplatzhalter 2">
            <a:extLst>
              <a:ext uri="{FF2B5EF4-FFF2-40B4-BE49-F238E27FC236}">
                <a16:creationId xmlns:a16="http://schemas.microsoft.com/office/drawing/2014/main" id="{5936947A-998D-E646-B409-BC7AC51EB4DE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6179488" y="1844675"/>
            <a:ext cx="5098112" cy="4402138"/>
          </a:xfr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grpSp>
        <p:nvGrpSpPr>
          <p:cNvPr id="4" name="Gruppieren 3">
            <a:extLst>
              <a:ext uri="{FF2B5EF4-FFF2-40B4-BE49-F238E27FC236}">
                <a16:creationId xmlns:a16="http://schemas.microsoft.com/office/drawing/2014/main" id="{988DFFE0-A604-5600-7C19-169C5F86722C}"/>
              </a:ext>
            </a:extLst>
          </p:cNvPr>
          <p:cNvGrpSpPr/>
          <p:nvPr userDrawn="1"/>
        </p:nvGrpSpPr>
        <p:grpSpPr>
          <a:xfrm>
            <a:off x="644399" y="6052457"/>
            <a:ext cx="1782930" cy="613922"/>
            <a:chOff x="9548914" y="5555733"/>
            <a:chExt cx="2171702" cy="747789"/>
          </a:xfrm>
        </p:grpSpPr>
        <p:pic>
          <p:nvPicPr>
            <p:cNvPr id="5" name="Grafik 4">
              <a:extLst>
                <a:ext uri="{FF2B5EF4-FFF2-40B4-BE49-F238E27FC236}">
                  <a16:creationId xmlns:a16="http://schemas.microsoft.com/office/drawing/2014/main" id="{916508B2-6B3A-1ED8-2FEE-1546C2404600}"/>
                </a:ext>
              </a:extLst>
            </p:cNvPr>
            <p:cNvPicPr>
              <a:picLocks noChangeAspect="1"/>
            </p:cNvPicPr>
            <p:nvPr userDrawn="1"/>
          </p:nvPicPr>
          <p:blipFill>
            <a:blip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p:blipFill>
          <p:spPr>
            <a:xfrm>
              <a:off x="9548914" y="5749045"/>
              <a:ext cx="2171702" cy="554477"/>
            </a:xfrm>
            <a:prstGeom prst="rect">
              <a:avLst/>
            </a:prstGeom>
          </p:spPr>
        </p:pic>
        <p:sp>
          <p:nvSpPr>
            <p:cNvPr id="7" name="Textfeld 6">
              <a:extLst>
                <a:ext uri="{FF2B5EF4-FFF2-40B4-BE49-F238E27FC236}">
                  <a16:creationId xmlns:a16="http://schemas.microsoft.com/office/drawing/2014/main" id="{96E696D4-526C-7063-5C6F-BD7D9930D53E}"/>
                </a:ext>
              </a:extLst>
            </p:cNvPr>
            <p:cNvSpPr txBox="1"/>
            <p:nvPr userDrawn="1"/>
          </p:nvSpPr>
          <p:spPr>
            <a:xfrm>
              <a:off x="9556573" y="5555733"/>
              <a:ext cx="1624239" cy="131211"/>
            </a:xfrm>
            <a:prstGeom prst="rect">
              <a:avLst/>
            </a:prstGeom>
            <a:noFill/>
          </p:spPr>
          <p:txBody>
            <a:bodyPr wrap="square" lIns="0" tIns="0" rIns="0" bIns="0">
              <a:spAutoFit/>
            </a:bodyPr>
            <a:lstStyle/>
            <a:p>
              <a:r>
                <a:rPr lang="de-DE" sz="700" b="0" i="0" u="none" strike="noStrike" dirty="0">
                  <a:solidFill>
                    <a:srgbClr val="60605F"/>
                  </a:solidFill>
                  <a:effectLst/>
                  <a:latin typeface="Aptos" panose="020B0004020202020204" pitchFamily="34" charset="0"/>
                </a:rPr>
                <a:t>SUPPORTED BY</a:t>
              </a:r>
              <a:endParaRPr lang="en-GB" sz="700" dirty="0">
                <a:solidFill>
                  <a:srgbClr val="60605F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64490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Nur Titel AMAZ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54E1EBC-C9B9-5C4A-9A12-C34E2E34B6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grpSp>
        <p:nvGrpSpPr>
          <p:cNvPr id="3" name="Gruppieren 2">
            <a:extLst>
              <a:ext uri="{FF2B5EF4-FFF2-40B4-BE49-F238E27FC236}">
                <a16:creationId xmlns:a16="http://schemas.microsoft.com/office/drawing/2014/main" id="{02B71E11-D4A8-04FC-7052-FD740FF5BD75}"/>
              </a:ext>
            </a:extLst>
          </p:cNvPr>
          <p:cNvGrpSpPr/>
          <p:nvPr userDrawn="1"/>
        </p:nvGrpSpPr>
        <p:grpSpPr>
          <a:xfrm>
            <a:off x="644399" y="6052457"/>
            <a:ext cx="1782930" cy="613922"/>
            <a:chOff x="9548914" y="5555733"/>
            <a:chExt cx="2171702" cy="747789"/>
          </a:xfrm>
        </p:grpSpPr>
        <p:pic>
          <p:nvPicPr>
            <p:cNvPr id="4" name="Grafik 3">
              <a:extLst>
                <a:ext uri="{FF2B5EF4-FFF2-40B4-BE49-F238E27FC236}">
                  <a16:creationId xmlns:a16="http://schemas.microsoft.com/office/drawing/2014/main" id="{9A035BAA-4742-E911-7A9D-E339240F45CE}"/>
                </a:ext>
              </a:extLst>
            </p:cNvPr>
            <p:cNvPicPr>
              <a:picLocks noChangeAspect="1"/>
            </p:cNvPicPr>
            <p:nvPr userDrawn="1"/>
          </p:nvPicPr>
          <p:blipFill>
            <a:blip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p:blipFill>
          <p:spPr>
            <a:xfrm>
              <a:off x="9548914" y="5749045"/>
              <a:ext cx="2171702" cy="554477"/>
            </a:xfrm>
            <a:prstGeom prst="rect">
              <a:avLst/>
            </a:prstGeom>
          </p:spPr>
        </p:pic>
        <p:sp>
          <p:nvSpPr>
            <p:cNvPr id="6" name="Textfeld 5">
              <a:extLst>
                <a:ext uri="{FF2B5EF4-FFF2-40B4-BE49-F238E27FC236}">
                  <a16:creationId xmlns:a16="http://schemas.microsoft.com/office/drawing/2014/main" id="{292CBCAF-48CF-5A9A-5825-F31B265674BE}"/>
                </a:ext>
              </a:extLst>
            </p:cNvPr>
            <p:cNvSpPr txBox="1"/>
            <p:nvPr userDrawn="1"/>
          </p:nvSpPr>
          <p:spPr>
            <a:xfrm>
              <a:off x="9556573" y="5555733"/>
              <a:ext cx="1624239" cy="131211"/>
            </a:xfrm>
            <a:prstGeom prst="rect">
              <a:avLst/>
            </a:prstGeom>
            <a:noFill/>
          </p:spPr>
          <p:txBody>
            <a:bodyPr wrap="square" lIns="0" tIns="0" rIns="0" bIns="0">
              <a:spAutoFit/>
            </a:bodyPr>
            <a:lstStyle/>
            <a:p>
              <a:r>
                <a:rPr lang="de-DE" sz="700" b="0" i="0" u="none" strike="noStrike" dirty="0">
                  <a:solidFill>
                    <a:srgbClr val="60605F"/>
                  </a:solidFill>
                  <a:effectLst/>
                  <a:latin typeface="Aptos" panose="020B0004020202020204" pitchFamily="34" charset="0"/>
                </a:rPr>
                <a:t>SUPPORTED BY</a:t>
              </a:r>
              <a:endParaRPr lang="en-GB" sz="700" dirty="0">
                <a:solidFill>
                  <a:srgbClr val="60605F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447169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sv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jp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877766A1-0820-8C4C-B37C-81745ABD7E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5670" y="512747"/>
            <a:ext cx="7872688" cy="922946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F00D0FA8-B299-E049-B331-07FC9268D14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55591" y="1555750"/>
            <a:ext cx="10703785" cy="468893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41B20FCE-3ADE-E984-96D9-B4AA7AABB817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/>
        </p:blipFill>
        <p:spPr>
          <a:xfrm>
            <a:off x="9991405" y="322543"/>
            <a:ext cx="1895794" cy="1125628"/>
          </a:xfrm>
          <a:prstGeom prst="rect">
            <a:avLst/>
          </a:prstGeom>
        </p:spPr>
      </p:pic>
      <p:pic>
        <p:nvPicPr>
          <p:cNvPr id="4" name="Grafik 3">
            <a:extLst>
              <a:ext uri="{FF2B5EF4-FFF2-40B4-BE49-F238E27FC236}">
                <a16:creationId xmlns:a16="http://schemas.microsoft.com/office/drawing/2014/main" id="{7FDFB0F5-AAF8-73AC-1722-5F0AC5FD7A4E}"/>
              </a:ext>
            </a:extLst>
          </p:cNvPr>
          <p:cNvPicPr>
            <a:picLocks noChangeAspect="1"/>
          </p:cNvPicPr>
          <p:nvPr userDrawn="1"/>
        </p:nvPicPr>
        <p:blipFill>
          <a:blip r:embed="rId14"/>
          <a:srcRect l="10169" t="2969"/>
          <a:stretch/>
        </p:blipFill>
        <p:spPr>
          <a:xfrm>
            <a:off x="-1" y="0"/>
            <a:ext cx="547607" cy="5976642"/>
          </a:xfrm>
          <a:prstGeom prst="rect">
            <a:avLst/>
          </a:prstGeom>
        </p:spPr>
      </p:pic>
      <p:pic>
        <p:nvPicPr>
          <p:cNvPr id="7" name="Grafik 6" descr="Ein Bild, das Kreis, Schrift, Text, Grafiken enthält.&#10;&#10;KI-generierte Inhalte können fehlerhaft sein.">
            <a:extLst>
              <a:ext uri="{FF2B5EF4-FFF2-40B4-BE49-F238E27FC236}">
                <a16:creationId xmlns:a16="http://schemas.microsoft.com/office/drawing/2014/main" id="{6165D849-C80B-CBFF-FBEE-68B83A1882D7}"/>
              </a:ext>
            </a:extLst>
          </p:cNvPr>
          <p:cNvPicPr>
            <a:picLocks noChangeAspect="1"/>
          </p:cNvPicPr>
          <p:nvPr userDrawn="1"/>
        </p:nvPicPr>
        <p:blipFill>
          <a:blip r:embed="rId15"/>
          <a:stretch>
            <a:fillRect/>
          </a:stretch>
        </p:blipFill>
        <p:spPr>
          <a:xfrm>
            <a:off x="10262803" y="5370163"/>
            <a:ext cx="1635509" cy="12945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39112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4" r:id="rId4"/>
    <p:sldLayoutId id="2147483655" r:id="rId5"/>
    <p:sldLayoutId id="2147483661" r:id="rId6"/>
    <p:sldLayoutId id="2147483657" r:id="rId7"/>
    <p:sldLayoutId id="2147483658" r:id="rId8"/>
    <p:sldLayoutId id="2147483659" r:id="rId9"/>
    <p:sldLayoutId id="2147483660" r:id="rId10"/>
    <p:sldLayoutId id="2147483662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kern="1200">
          <a:solidFill>
            <a:srgbClr val="05284F"/>
          </a:solidFill>
          <a:latin typeface="Aptos Display" panose="020B0004020202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FBB600"/>
        </a:buClr>
        <a:buFont typeface="Systemschrift Normal"/>
        <a:buChar char="‣"/>
        <a:defRPr sz="2400" kern="1200">
          <a:solidFill>
            <a:schemeClr val="tx1"/>
          </a:solidFill>
          <a:latin typeface="Aptos" panose="020B0004020202020204" pitchFamily="34" charset="0"/>
          <a:ea typeface="+mn-ea"/>
          <a:cs typeface="+mn-cs"/>
        </a:defRPr>
      </a:lvl1pPr>
      <a:lvl2pPr marL="4536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FBB600"/>
        </a:buClr>
        <a:buFont typeface="Systemschrift Normal"/>
        <a:buChar char="‣"/>
        <a:defRPr sz="2000" kern="1200">
          <a:solidFill>
            <a:schemeClr val="tx1"/>
          </a:solidFill>
          <a:latin typeface="Aptos" panose="020B0004020202020204" pitchFamily="34" charset="0"/>
          <a:ea typeface="+mn-ea"/>
          <a:cs typeface="+mn-cs"/>
        </a:defRPr>
      </a:lvl2pPr>
      <a:lvl3pPr marL="6840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FBB600"/>
        </a:buClr>
        <a:buFont typeface="Systemschrift Normal"/>
        <a:buChar char="‣"/>
        <a:defRPr sz="2000" kern="1200">
          <a:solidFill>
            <a:schemeClr val="tx1"/>
          </a:solidFill>
          <a:latin typeface="Aptos" panose="020B0004020202020204" pitchFamily="34" charset="0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FBB600"/>
        </a:buClr>
        <a:buFont typeface="Systemschrift Normal"/>
        <a:buChar char="‣"/>
        <a:defRPr sz="2000" kern="1200">
          <a:solidFill>
            <a:schemeClr val="tx1"/>
          </a:solidFill>
          <a:latin typeface="Aptos" panose="020B0004020202020204" pitchFamily="34" charset="0"/>
          <a:ea typeface="+mn-ea"/>
          <a:cs typeface="+mn-cs"/>
        </a:defRPr>
      </a:lvl4pPr>
      <a:lvl5pPr marL="11376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FBB600"/>
        </a:buClr>
        <a:buFont typeface="Systemschrift Normal"/>
        <a:buChar char="‣"/>
        <a:defRPr sz="2000" kern="1200">
          <a:solidFill>
            <a:schemeClr val="tx1"/>
          </a:solidFill>
          <a:latin typeface="Aptos" panose="020B0004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404" userDrawn="1">
          <p15:clr>
            <a:srgbClr val="F26B43"/>
          </p15:clr>
        </p15:guide>
        <p15:guide id="2" orient="horz" pos="1162" userDrawn="1">
          <p15:clr>
            <a:srgbClr val="F26B43"/>
          </p15:clr>
        </p15:guide>
        <p15:guide id="3" pos="7157" userDrawn="1">
          <p15:clr>
            <a:srgbClr val="F26B43"/>
          </p15:clr>
        </p15:guide>
        <p15:guide id="4" orient="horz" pos="3935" userDrawn="1">
          <p15:clr>
            <a:srgbClr val="F26B43"/>
          </p15:clr>
        </p15:guide>
        <p15:guide id="5" orient="horz" pos="980" userDrawn="1">
          <p15:clr>
            <a:srgbClr val="F26B43"/>
          </p15:clr>
        </p15:guide>
        <p15:guide id="6" pos="7495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5EF6817-FE2A-AA41-81FE-29A994FBAEB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dirty="0"/>
              <a:t>Binary Numbers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19A6844F-09A8-184E-9152-2C75C1004AA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de-DE" b="1" dirty="0"/>
              <a:t>From Bits </a:t>
            </a:r>
            <a:r>
              <a:rPr lang="de-DE" b="1" dirty="0" err="1"/>
              <a:t>to</a:t>
            </a:r>
            <a:r>
              <a:rPr lang="de-DE" b="1" dirty="0"/>
              <a:t> Quantum </a:t>
            </a:r>
            <a:r>
              <a:rPr lang="de-DE" b="1" dirty="0" err="1"/>
              <a:t>Leaps</a:t>
            </a:r>
            <a:br>
              <a:rPr lang="de-DE" dirty="0"/>
            </a:br>
            <a:r>
              <a:rPr lang="de-DE" dirty="0"/>
              <a:t>Lesson 0</a:t>
            </a:r>
          </a:p>
        </p:txBody>
      </p:sp>
    </p:spTree>
    <p:extLst>
      <p:ext uri="{BB962C8B-B14F-4D97-AF65-F5344CB8AC3E}">
        <p14:creationId xmlns:p14="http://schemas.microsoft.com/office/powerpoint/2010/main" val="123325488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1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5284F"/>
              </a:buClr>
              <a:buSzPts val="3200"/>
              <a:buFont typeface="Play"/>
              <a:buNone/>
            </a:pPr>
            <a:r>
              <a:rPr lang="en-US" sz="3200" b="1" i="0" u="none" strike="noStrike" cap="none" dirty="0">
                <a:solidFill>
                  <a:srgbClr val="05284F"/>
                </a:solidFill>
                <a:latin typeface="Aptos Display" panose="020B0004020202020204" pitchFamily="34" charset="0"/>
                <a:sym typeface="Play"/>
              </a:rPr>
              <a:t>Activities</a:t>
            </a:r>
            <a:endParaRPr dirty="0">
              <a:latin typeface="Aptos Display" panose="020B0004020202020204" pitchFamily="34" charset="0"/>
            </a:endParaRPr>
          </a:p>
        </p:txBody>
      </p:sp>
      <p:sp>
        <p:nvSpPr>
          <p:cNvPr id="173" name="Google Shape;173;p12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Char char="‣"/>
            </a:pPr>
            <a:r>
              <a:rPr lang="en-US" sz="2400" b="0" i="0" u="none" strike="noStrike" cap="none" dirty="0">
                <a:solidFill>
                  <a:srgbClr val="052850"/>
                </a:solidFill>
                <a:latin typeface="Aptos" panose="020B0004020202020204" pitchFamily="34" charset="0"/>
                <a:sym typeface="Arial"/>
              </a:rPr>
              <a:t>Worksheet Introductory Level</a:t>
            </a:r>
            <a:endParaRPr dirty="0">
              <a:latin typeface="Aptos" panose="020B0004020202020204" pitchFamily="34" charset="0"/>
            </a:endParaRPr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400"/>
              <a:buChar char="‣"/>
            </a:pPr>
            <a:r>
              <a:rPr lang="en-US" sz="2400" b="0" i="0" u="none" strike="noStrike" cap="none" dirty="0">
                <a:solidFill>
                  <a:srgbClr val="052850"/>
                </a:solidFill>
                <a:latin typeface="Aptos" panose="020B0004020202020204" pitchFamily="34" charset="0"/>
                <a:sym typeface="Arial"/>
              </a:rPr>
              <a:t>Worksheet Advanced Level</a:t>
            </a:r>
            <a:endParaRPr dirty="0">
              <a:latin typeface="Aptos" panose="020B0004020202020204" pitchFamily="34" charset="0"/>
            </a:endParaRPr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400"/>
              <a:buChar char="‣"/>
            </a:pPr>
            <a:r>
              <a:rPr lang="en-US" sz="2400" b="0" i="0" u="none" strike="noStrike" cap="none" dirty="0">
                <a:solidFill>
                  <a:srgbClr val="052850"/>
                </a:solidFill>
                <a:latin typeface="Aptos" panose="020B0004020202020204" pitchFamily="34" charset="0"/>
                <a:sym typeface="Arial"/>
              </a:rPr>
              <a:t>Binary Game</a:t>
            </a:r>
            <a:endParaRPr dirty="0">
              <a:latin typeface="Aptos" panose="020B0004020202020204" pitchFamily="34" charset="0"/>
            </a:endParaRPr>
          </a:p>
        </p:txBody>
      </p:sp>
      <p:sp>
        <p:nvSpPr>
          <p:cNvPr id="4" name="Denkblase: wolkenförmig 3">
            <a:extLst>
              <a:ext uri="{FF2B5EF4-FFF2-40B4-BE49-F238E27FC236}">
                <a16:creationId xmlns:a16="http://schemas.microsoft.com/office/drawing/2014/main" id="{A62C6A49-332F-4DEE-902E-9A09F35EA1C9}"/>
              </a:ext>
            </a:extLst>
          </p:cNvPr>
          <p:cNvSpPr/>
          <p:nvPr/>
        </p:nvSpPr>
        <p:spPr>
          <a:xfrm>
            <a:off x="5624869" y="2136157"/>
            <a:ext cx="3771525" cy="2585686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600" b="1" dirty="0" err="1">
                <a:latin typeface="Aptos" panose="020B0004020202020204" pitchFamily="34" charset="0"/>
              </a:rPr>
              <a:t>It‘s</a:t>
            </a:r>
            <a:r>
              <a:rPr lang="de-DE" sz="1600" b="1" dirty="0">
                <a:latin typeface="Aptos" panose="020B0004020202020204" pitchFamily="34" charset="0"/>
              </a:rPr>
              <a:t> </a:t>
            </a:r>
            <a:r>
              <a:rPr lang="de-DE" sz="1600" b="1" dirty="0" err="1">
                <a:latin typeface="Aptos" panose="020B0004020202020204" pitchFamily="34" charset="0"/>
              </a:rPr>
              <a:t>because</a:t>
            </a:r>
            <a:r>
              <a:rPr lang="de-DE" sz="1600" b="1" dirty="0">
                <a:latin typeface="Aptos" panose="020B0004020202020204" pitchFamily="34" charset="0"/>
              </a:rPr>
              <a:t> </a:t>
            </a:r>
            <a:r>
              <a:rPr lang="de-DE" sz="1600" b="1" dirty="0" err="1">
                <a:latin typeface="Aptos" panose="020B0004020202020204" pitchFamily="34" charset="0"/>
              </a:rPr>
              <a:t>we</a:t>
            </a:r>
            <a:r>
              <a:rPr lang="de-DE" sz="1600" b="1" dirty="0">
                <a:latin typeface="Aptos" panose="020B0004020202020204" pitchFamily="34" charset="0"/>
              </a:rPr>
              <a:t> </a:t>
            </a:r>
            <a:r>
              <a:rPr lang="de-DE" sz="1600" b="1" dirty="0" err="1">
                <a:latin typeface="Aptos" panose="020B0004020202020204" pitchFamily="34" charset="0"/>
              </a:rPr>
              <a:t>have</a:t>
            </a:r>
            <a:br>
              <a:rPr lang="de-DE" sz="1600" b="1" dirty="0">
                <a:latin typeface="Aptos" panose="020B0004020202020204" pitchFamily="34" charset="0"/>
              </a:rPr>
            </a:br>
            <a:r>
              <a:rPr lang="de-DE" sz="1600" b="1" dirty="0">
                <a:latin typeface="Aptos" panose="020B0004020202020204" pitchFamily="34" charset="0"/>
              </a:rPr>
              <a:t>10 </a:t>
            </a:r>
            <a:r>
              <a:rPr lang="de-DE" sz="1600" b="1" dirty="0" err="1">
                <a:latin typeface="Aptos" panose="020B0004020202020204" pitchFamily="34" charset="0"/>
              </a:rPr>
              <a:t>fingers</a:t>
            </a:r>
            <a:r>
              <a:rPr lang="de-DE" sz="1600" b="1" dirty="0">
                <a:latin typeface="Aptos" panose="020B0004020202020204" pitchFamily="34" charset="0"/>
              </a:rPr>
              <a:t> and 10 </a:t>
            </a:r>
            <a:r>
              <a:rPr lang="de-DE" sz="1600" b="1" dirty="0" err="1">
                <a:latin typeface="Aptos" panose="020B0004020202020204" pitchFamily="34" charset="0"/>
              </a:rPr>
              <a:t>toes</a:t>
            </a:r>
            <a:r>
              <a:rPr lang="de-DE" sz="1600" b="1" dirty="0">
                <a:latin typeface="Aptos" panose="020B0004020202020204" pitchFamily="34" charset="0"/>
              </a:rPr>
              <a:t>!</a:t>
            </a:r>
          </a:p>
          <a:p>
            <a:pPr algn="ctr"/>
            <a:endParaRPr lang="de-DE" sz="1600" b="1" dirty="0"/>
          </a:p>
          <a:p>
            <a:pPr algn="ctr"/>
            <a:endParaRPr lang="de-DE" sz="1600" b="1" dirty="0"/>
          </a:p>
          <a:p>
            <a:pPr algn="ctr"/>
            <a:r>
              <a:rPr lang="de-DE" sz="1600" b="1" dirty="0"/>
              <a:t> </a:t>
            </a:r>
          </a:p>
        </p:txBody>
      </p:sp>
      <p:pic>
        <p:nvPicPr>
          <p:cNvPr id="3" name="Grafik 2" descr="Zeichensprache">
            <a:extLst>
              <a:ext uri="{FF2B5EF4-FFF2-40B4-BE49-F238E27FC236}">
                <a16:creationId xmlns:a16="http://schemas.microsoft.com/office/drawing/2014/main" id="{E700435E-C673-4F21-BE14-203CE643F004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053431" y="3429000"/>
            <a:ext cx="914400" cy="9144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3"/>
          <p:cNvSpPr txBox="1">
            <a:spLocks noGrp="1"/>
          </p:cNvSpPr>
          <p:nvPr>
            <p:ph type="body" idx="1"/>
          </p:nvPr>
        </p:nvSpPr>
        <p:spPr>
          <a:xfrm>
            <a:off x="645669" y="1592825"/>
            <a:ext cx="9396402" cy="44011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/>
          <a:p>
            <a:pPr marL="228600" lvl="0" indent="-228600">
              <a:spcAft>
                <a:spcPts val="0"/>
              </a:spcAft>
              <a:buSzPts val="1866"/>
              <a:buFont typeface="Systemschrift Normal"/>
              <a:buChar char="‣"/>
            </a:pPr>
            <a:r>
              <a:rPr lang="en-US" kern="1200" dirty="0">
                <a:solidFill>
                  <a:schemeClr val="tx1"/>
                </a:solidFill>
                <a:latin typeface="Aptos" panose="020B0004020202020204" pitchFamily="34" charset="0"/>
                <a:ea typeface="+mn-ea"/>
                <a:cs typeface="+mn-cs"/>
                <a:sym typeface="Helvetica Neue"/>
              </a:rPr>
              <a:t>The binary number system, also known as base-2, is a system that uses only two digits, 0 and 1, to represent numbers. </a:t>
            </a:r>
            <a:endParaRPr kern="1200" dirty="0">
              <a:solidFill>
                <a:schemeClr val="tx1"/>
              </a:solidFill>
              <a:latin typeface="Aptos" panose="020B0004020202020204" pitchFamily="34" charset="0"/>
              <a:ea typeface="+mn-ea"/>
              <a:cs typeface="+mn-cs"/>
            </a:endParaRPr>
          </a:p>
          <a:p>
            <a:pPr marL="228600" lvl="0" indent="-228600">
              <a:spcAft>
                <a:spcPts val="0"/>
              </a:spcAft>
              <a:buSzPts val="1866"/>
              <a:buFont typeface="Systemschrift Normal"/>
              <a:buChar char="‣"/>
            </a:pPr>
            <a:r>
              <a:rPr lang="en-US" kern="1200" dirty="0">
                <a:solidFill>
                  <a:schemeClr val="tx1"/>
                </a:solidFill>
                <a:latin typeface="Aptos" panose="020B0004020202020204" pitchFamily="34" charset="0"/>
                <a:ea typeface="+mn-ea"/>
                <a:cs typeface="+mn-cs"/>
                <a:sym typeface="Helvetica Neue"/>
              </a:rPr>
              <a:t>This system is fundamental to computers, as it allows them to represent information using electrical signals that are either on (1) or off (0). </a:t>
            </a:r>
            <a:endParaRPr kern="1200" dirty="0">
              <a:solidFill>
                <a:schemeClr val="tx1"/>
              </a:solidFill>
              <a:latin typeface="Aptos" panose="020B0004020202020204" pitchFamily="34" charset="0"/>
              <a:ea typeface="+mn-ea"/>
              <a:cs typeface="+mn-cs"/>
            </a:endParaRPr>
          </a:p>
          <a:p>
            <a:pPr marL="228600" lvl="0" indent="-228600">
              <a:spcAft>
                <a:spcPts val="0"/>
              </a:spcAft>
              <a:buSzPts val="1866"/>
              <a:buFont typeface="Systemschrift Normal"/>
              <a:buChar char="‣"/>
            </a:pPr>
            <a:r>
              <a:rPr lang="en-US" kern="1200" dirty="0">
                <a:solidFill>
                  <a:schemeClr val="tx1"/>
                </a:solidFill>
                <a:latin typeface="Aptos" panose="020B0004020202020204" pitchFamily="34" charset="0"/>
                <a:ea typeface="+mn-ea"/>
                <a:cs typeface="+mn-cs"/>
                <a:sym typeface="Helvetica Neue"/>
              </a:rPr>
              <a:t>These signals are represented by bits, which are the basic units of information in a computer.</a:t>
            </a:r>
            <a:endParaRPr kern="1200" dirty="0">
              <a:solidFill>
                <a:schemeClr val="tx1"/>
              </a:solidFill>
              <a:latin typeface="Aptos" panose="020B0004020202020204" pitchFamily="34" charset="0"/>
              <a:ea typeface="+mn-ea"/>
              <a:cs typeface="+mn-cs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Times New Roman"/>
              <a:buNone/>
            </a:pPr>
            <a:endParaRPr b="1" dirty="0"/>
          </a:p>
        </p:txBody>
      </p:sp>
      <p:sp>
        <p:nvSpPr>
          <p:cNvPr id="108" name="Google Shape;108;p3"/>
          <p:cNvSpPr txBox="1">
            <a:spLocks noGrp="1"/>
          </p:cNvSpPr>
          <p:nvPr>
            <p:ph type="title"/>
          </p:nvPr>
        </p:nvSpPr>
        <p:spPr>
          <a:xfrm>
            <a:off x="645669" y="512746"/>
            <a:ext cx="7872689" cy="9229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5284F"/>
              </a:buClr>
              <a:buSzPts val="3200"/>
              <a:buFont typeface="Play"/>
              <a:buNone/>
            </a:pPr>
            <a:r>
              <a:rPr lang="en-US" sz="3200" b="1" i="0" u="none" strike="noStrike" cap="none" dirty="0">
                <a:solidFill>
                  <a:srgbClr val="05284F"/>
                </a:solidFill>
                <a:latin typeface="Aptos Display" panose="020B0004020202020204" pitchFamily="34" charset="0"/>
                <a:sym typeface="Play"/>
              </a:rPr>
              <a:t>What are binary numbers?</a:t>
            </a:r>
            <a:endParaRPr dirty="0">
              <a:latin typeface="Aptos Display" panose="020B0004020202020204" pitchFamily="34" charset="0"/>
            </a:endParaRPr>
          </a:p>
        </p:txBody>
      </p:sp>
      <p:sp>
        <p:nvSpPr>
          <p:cNvPr id="109" name="Google Shape;109;p3"/>
          <p:cNvSpPr/>
          <p:nvPr/>
        </p:nvSpPr>
        <p:spPr>
          <a:xfrm>
            <a:off x="911257" y="4614035"/>
            <a:ext cx="2084702" cy="1682318"/>
          </a:xfrm>
          <a:custGeom>
            <a:avLst/>
            <a:gdLst/>
            <a:ahLst/>
            <a:cxnLst/>
            <a:rect l="l" t="t" r="r" b="b"/>
            <a:pathLst>
              <a:path w="21595" h="21600" extrusionOk="0">
                <a:moveTo>
                  <a:pt x="464" y="0"/>
                </a:moveTo>
                <a:cubicBezTo>
                  <a:pt x="210" y="0"/>
                  <a:pt x="0" y="261"/>
                  <a:pt x="0" y="575"/>
                </a:cubicBezTo>
                <a:lnTo>
                  <a:pt x="0" y="17777"/>
                </a:lnTo>
                <a:cubicBezTo>
                  <a:pt x="0" y="18091"/>
                  <a:pt x="210" y="18354"/>
                  <a:pt x="464" y="18354"/>
                </a:cubicBezTo>
                <a:lnTo>
                  <a:pt x="9148" y="18354"/>
                </a:lnTo>
                <a:lnTo>
                  <a:pt x="9116" y="18513"/>
                </a:lnTo>
                <a:lnTo>
                  <a:pt x="8753" y="20763"/>
                </a:lnTo>
                <a:lnTo>
                  <a:pt x="7690" y="20763"/>
                </a:lnTo>
                <a:lnTo>
                  <a:pt x="7690" y="21600"/>
                </a:lnTo>
                <a:lnTo>
                  <a:pt x="10486" y="21600"/>
                </a:lnTo>
                <a:lnTo>
                  <a:pt x="11107" y="21600"/>
                </a:lnTo>
                <a:lnTo>
                  <a:pt x="13905" y="21600"/>
                </a:lnTo>
                <a:lnTo>
                  <a:pt x="13905" y="20763"/>
                </a:lnTo>
                <a:lnTo>
                  <a:pt x="12842" y="20763"/>
                </a:lnTo>
                <a:lnTo>
                  <a:pt x="12479" y="18513"/>
                </a:lnTo>
                <a:lnTo>
                  <a:pt x="12452" y="18354"/>
                </a:lnTo>
                <a:lnTo>
                  <a:pt x="21131" y="18354"/>
                </a:lnTo>
                <a:cubicBezTo>
                  <a:pt x="21384" y="18354"/>
                  <a:pt x="21595" y="18091"/>
                  <a:pt x="21595" y="17777"/>
                </a:cubicBezTo>
                <a:lnTo>
                  <a:pt x="21595" y="575"/>
                </a:lnTo>
                <a:cubicBezTo>
                  <a:pt x="21600" y="261"/>
                  <a:pt x="21389" y="0"/>
                  <a:pt x="21136" y="0"/>
                </a:cubicBezTo>
                <a:lnTo>
                  <a:pt x="464" y="0"/>
                </a:lnTo>
                <a:close/>
                <a:moveTo>
                  <a:pt x="10800" y="542"/>
                </a:moveTo>
                <a:cubicBezTo>
                  <a:pt x="10913" y="542"/>
                  <a:pt x="11006" y="650"/>
                  <a:pt x="11006" y="797"/>
                </a:cubicBezTo>
                <a:cubicBezTo>
                  <a:pt x="11006" y="937"/>
                  <a:pt x="10913" y="1052"/>
                  <a:pt x="10800" y="1052"/>
                </a:cubicBezTo>
                <a:cubicBezTo>
                  <a:pt x="10686" y="1052"/>
                  <a:pt x="10594" y="937"/>
                  <a:pt x="10594" y="797"/>
                </a:cubicBezTo>
                <a:cubicBezTo>
                  <a:pt x="10594" y="656"/>
                  <a:pt x="10686" y="542"/>
                  <a:pt x="10800" y="542"/>
                </a:cubicBezTo>
                <a:close/>
                <a:moveTo>
                  <a:pt x="1242" y="1734"/>
                </a:moveTo>
                <a:lnTo>
                  <a:pt x="20358" y="1734"/>
                </a:lnTo>
                <a:lnTo>
                  <a:pt x="20358" y="15233"/>
                </a:lnTo>
                <a:lnTo>
                  <a:pt x="1242" y="15233"/>
                </a:lnTo>
                <a:lnTo>
                  <a:pt x="1242" y="1734"/>
                </a:lnTo>
                <a:close/>
              </a:path>
            </a:pathLst>
          </a:custGeom>
          <a:solidFill>
            <a:srgbClr val="FFFFFF"/>
          </a:solidFill>
          <a:ln w="12700" cap="flat" cmpd="sng">
            <a:solidFill>
              <a:schemeClr val="accent1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5285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5285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0" name="Google Shape;110;p3"/>
          <p:cNvSpPr/>
          <p:nvPr/>
        </p:nvSpPr>
        <p:spPr>
          <a:xfrm>
            <a:off x="4882994" y="4290503"/>
            <a:ext cx="1044501" cy="2296394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10778" y="0"/>
                </a:moveTo>
                <a:lnTo>
                  <a:pt x="7617" y="2487"/>
                </a:lnTo>
                <a:lnTo>
                  <a:pt x="9713" y="2487"/>
                </a:lnTo>
                <a:lnTo>
                  <a:pt x="9713" y="14172"/>
                </a:lnTo>
                <a:cubicBezTo>
                  <a:pt x="8076" y="13462"/>
                  <a:pt x="5650" y="12394"/>
                  <a:pt x="3825" y="11588"/>
                </a:cubicBezTo>
                <a:lnTo>
                  <a:pt x="3825" y="9496"/>
                </a:lnTo>
                <a:cubicBezTo>
                  <a:pt x="4741" y="9301"/>
                  <a:pt x="5376" y="8879"/>
                  <a:pt x="5376" y="8389"/>
                </a:cubicBezTo>
                <a:cubicBezTo>
                  <a:pt x="5376" y="7713"/>
                  <a:pt x="4175" y="7165"/>
                  <a:pt x="2690" y="7165"/>
                </a:cubicBezTo>
                <a:cubicBezTo>
                  <a:pt x="1205" y="7165"/>
                  <a:pt x="0" y="7713"/>
                  <a:pt x="0" y="8389"/>
                </a:cubicBezTo>
                <a:cubicBezTo>
                  <a:pt x="0" y="8888"/>
                  <a:pt x="657" y="9316"/>
                  <a:pt x="1599" y="9506"/>
                </a:cubicBezTo>
                <a:lnTo>
                  <a:pt x="1599" y="11802"/>
                </a:lnTo>
                <a:cubicBezTo>
                  <a:pt x="1599" y="11939"/>
                  <a:pt x="1721" y="12070"/>
                  <a:pt x="1937" y="12165"/>
                </a:cubicBezTo>
                <a:cubicBezTo>
                  <a:pt x="7009" y="14408"/>
                  <a:pt x="8946" y="15239"/>
                  <a:pt x="9717" y="15557"/>
                </a:cubicBezTo>
                <a:lnTo>
                  <a:pt x="9717" y="18082"/>
                </a:lnTo>
                <a:cubicBezTo>
                  <a:pt x="8078" y="18300"/>
                  <a:pt x="6878" y="18988"/>
                  <a:pt x="6878" y="19805"/>
                </a:cubicBezTo>
                <a:cubicBezTo>
                  <a:pt x="6878" y="20797"/>
                  <a:pt x="8645" y="21600"/>
                  <a:pt x="10826" y="21600"/>
                </a:cubicBezTo>
                <a:cubicBezTo>
                  <a:pt x="13007" y="21600"/>
                  <a:pt x="14777" y="20797"/>
                  <a:pt x="14777" y="19805"/>
                </a:cubicBezTo>
                <a:cubicBezTo>
                  <a:pt x="14777" y="18988"/>
                  <a:pt x="13578" y="18300"/>
                  <a:pt x="11939" y="18082"/>
                </a:cubicBezTo>
                <a:lnTo>
                  <a:pt x="11939" y="12449"/>
                </a:lnTo>
                <a:cubicBezTo>
                  <a:pt x="12709" y="12131"/>
                  <a:pt x="14644" y="11300"/>
                  <a:pt x="19715" y="9057"/>
                </a:cubicBezTo>
                <a:cubicBezTo>
                  <a:pt x="19931" y="8962"/>
                  <a:pt x="20053" y="8831"/>
                  <a:pt x="20053" y="8694"/>
                </a:cubicBezTo>
                <a:lnTo>
                  <a:pt x="20053" y="6277"/>
                </a:lnTo>
                <a:lnTo>
                  <a:pt x="21600" y="6277"/>
                </a:lnTo>
                <a:lnTo>
                  <a:pt x="21600" y="3858"/>
                </a:lnTo>
                <a:lnTo>
                  <a:pt x="16283" y="3858"/>
                </a:lnTo>
                <a:lnTo>
                  <a:pt x="16283" y="6277"/>
                </a:lnTo>
                <a:lnTo>
                  <a:pt x="17831" y="6277"/>
                </a:lnTo>
                <a:lnTo>
                  <a:pt x="17831" y="8480"/>
                </a:lnTo>
                <a:cubicBezTo>
                  <a:pt x="16006" y="9286"/>
                  <a:pt x="13575" y="10354"/>
                  <a:pt x="11939" y="11063"/>
                </a:cubicBezTo>
                <a:lnTo>
                  <a:pt x="11939" y="2487"/>
                </a:lnTo>
                <a:lnTo>
                  <a:pt x="13935" y="2487"/>
                </a:lnTo>
                <a:lnTo>
                  <a:pt x="10778" y="0"/>
                </a:lnTo>
                <a:close/>
              </a:path>
            </a:pathLst>
          </a:custGeom>
          <a:solidFill>
            <a:srgbClr val="FFFFFF"/>
          </a:solidFill>
          <a:ln w="12700" cap="flat" cmpd="sng">
            <a:solidFill>
              <a:schemeClr val="accent1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5285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5285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1" name="Google Shape;111;p3"/>
          <p:cNvSpPr/>
          <p:nvPr/>
        </p:nvSpPr>
        <p:spPr>
          <a:xfrm>
            <a:off x="7496663" y="4703590"/>
            <a:ext cx="2262255" cy="1267233"/>
          </a:xfrm>
          <a:custGeom>
            <a:avLst/>
            <a:gdLst/>
            <a:ahLst/>
            <a:cxnLst/>
            <a:rect l="l" t="t" r="r" b="b"/>
            <a:pathLst>
              <a:path w="21600" h="21599" extrusionOk="0">
                <a:moveTo>
                  <a:pt x="1952" y="0"/>
                </a:moveTo>
                <a:cubicBezTo>
                  <a:pt x="1421" y="0"/>
                  <a:pt x="1439" y="771"/>
                  <a:pt x="1439" y="1718"/>
                </a:cubicBezTo>
                <a:lnTo>
                  <a:pt x="1439" y="19328"/>
                </a:lnTo>
                <a:lnTo>
                  <a:pt x="0" y="19328"/>
                </a:lnTo>
                <a:cubicBezTo>
                  <a:pt x="0" y="19328"/>
                  <a:pt x="0" y="19890"/>
                  <a:pt x="0" y="20529"/>
                </a:cubicBezTo>
                <a:cubicBezTo>
                  <a:pt x="0" y="21600"/>
                  <a:pt x="190" y="21599"/>
                  <a:pt x="896" y="21599"/>
                </a:cubicBezTo>
                <a:lnTo>
                  <a:pt x="10332" y="21599"/>
                </a:lnTo>
                <a:lnTo>
                  <a:pt x="11268" y="21599"/>
                </a:lnTo>
                <a:lnTo>
                  <a:pt x="20704" y="21599"/>
                </a:lnTo>
                <a:cubicBezTo>
                  <a:pt x="21367" y="21599"/>
                  <a:pt x="21600" y="21600"/>
                  <a:pt x="21600" y="20529"/>
                </a:cubicBezTo>
                <a:cubicBezTo>
                  <a:pt x="21600" y="19890"/>
                  <a:pt x="21600" y="19328"/>
                  <a:pt x="21600" y="19328"/>
                </a:cubicBezTo>
                <a:lnTo>
                  <a:pt x="20161" y="19328"/>
                </a:lnTo>
                <a:lnTo>
                  <a:pt x="20161" y="1718"/>
                </a:lnTo>
                <a:cubicBezTo>
                  <a:pt x="20161" y="771"/>
                  <a:pt x="20196" y="0"/>
                  <a:pt x="19665" y="0"/>
                </a:cubicBezTo>
                <a:lnTo>
                  <a:pt x="1952" y="0"/>
                </a:lnTo>
                <a:close/>
                <a:moveTo>
                  <a:pt x="2475" y="1849"/>
                </a:moveTo>
                <a:lnTo>
                  <a:pt x="19125" y="1849"/>
                </a:lnTo>
                <a:lnTo>
                  <a:pt x="19125" y="19328"/>
                </a:lnTo>
                <a:lnTo>
                  <a:pt x="11268" y="19328"/>
                </a:lnTo>
                <a:lnTo>
                  <a:pt x="10332" y="19328"/>
                </a:lnTo>
                <a:lnTo>
                  <a:pt x="2475" y="19328"/>
                </a:lnTo>
                <a:lnTo>
                  <a:pt x="2475" y="1849"/>
                </a:lnTo>
                <a:close/>
              </a:path>
            </a:pathLst>
          </a:custGeom>
          <a:solidFill>
            <a:srgbClr val="FFFFFF"/>
          </a:solidFill>
          <a:ln w="12700" cap="flat" cmpd="sng">
            <a:solidFill>
              <a:schemeClr val="accent1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5285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5285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4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>
              <a:buSzPts val="1866"/>
            </a:pPr>
            <a:r>
              <a:rPr lang="en-US" dirty="0">
                <a:sym typeface="Helvetica Neue"/>
              </a:rPr>
              <a:t>Humans typically use the decimal system, which</a:t>
            </a:r>
            <a:br>
              <a:rPr lang="en-US" dirty="0">
                <a:sym typeface="Helvetica Neue"/>
              </a:rPr>
            </a:br>
            <a:r>
              <a:rPr lang="en-US" dirty="0">
                <a:sym typeface="Helvetica Neue"/>
              </a:rPr>
              <a:t>uses ten digits (0-9) and powers of ten to</a:t>
            </a:r>
            <a:br>
              <a:rPr lang="en-US" dirty="0">
                <a:sym typeface="Helvetica Neue"/>
              </a:rPr>
            </a:br>
            <a:r>
              <a:rPr lang="en-US" dirty="0">
                <a:sym typeface="Helvetica Neue"/>
              </a:rPr>
              <a:t>represent numbers. For example, the number 234</a:t>
            </a:r>
            <a:br>
              <a:rPr lang="en-US" dirty="0">
                <a:sym typeface="Helvetica Neue"/>
              </a:rPr>
            </a:br>
            <a:r>
              <a:rPr lang="en-US" dirty="0">
                <a:sym typeface="Helvetica Neue"/>
              </a:rPr>
              <a:t>in decimal is equivalent to 11101010 in binary.</a:t>
            </a:r>
            <a:endParaRPr dirty="0"/>
          </a:p>
          <a:p>
            <a:pPr>
              <a:buSzPts val="1866"/>
            </a:pPr>
            <a:r>
              <a:rPr lang="en-US" dirty="0">
                <a:sym typeface="Helvetica Neue"/>
              </a:rPr>
              <a:t>In the binary system, numbers are represented using powers of two. For instance, the binary number 1011 is equivalent </a:t>
            </a:r>
            <a:r>
              <a:rPr lang="en-US" dirty="0">
                <a:solidFill>
                  <a:srgbClr val="05284F"/>
                </a:solidFill>
                <a:sym typeface="Helvetica Neue"/>
              </a:rPr>
              <a:t>to </a:t>
            </a:r>
            <a:r>
              <a:rPr lang="en-US" dirty="0">
                <a:solidFill>
                  <a:srgbClr val="05284F"/>
                </a:solidFill>
                <a:ea typeface="Helvetica Neue"/>
                <a:cs typeface="Helvetica Neue"/>
                <a:sym typeface="Helvetica Neue"/>
              </a:rPr>
              <a:t>1⋅(2</a:t>
            </a:r>
            <a:r>
              <a:rPr lang="en-US" baseline="30000" dirty="0">
                <a:solidFill>
                  <a:srgbClr val="05284F"/>
                </a:solidFill>
                <a:ea typeface="Helvetica Neue"/>
                <a:cs typeface="Helvetica Neue"/>
                <a:sym typeface="Helvetica Neue"/>
              </a:rPr>
              <a:t>3</a:t>
            </a:r>
            <a:r>
              <a:rPr lang="en-US" dirty="0">
                <a:solidFill>
                  <a:srgbClr val="05284F"/>
                </a:solidFill>
                <a:ea typeface="Helvetica Neue"/>
                <a:cs typeface="Helvetica Neue"/>
                <a:sym typeface="Helvetica Neue"/>
              </a:rPr>
              <a:t>) + 0⋅(2</a:t>
            </a:r>
            <a:r>
              <a:rPr lang="en-US" baseline="30000" dirty="0">
                <a:solidFill>
                  <a:srgbClr val="05284F"/>
                </a:solidFill>
                <a:ea typeface="Helvetica Neue"/>
                <a:cs typeface="Helvetica Neue"/>
                <a:sym typeface="Helvetica Neue"/>
              </a:rPr>
              <a:t>2</a:t>
            </a:r>
            <a:r>
              <a:rPr lang="en-US" dirty="0">
                <a:solidFill>
                  <a:srgbClr val="05284F"/>
                </a:solidFill>
                <a:ea typeface="Helvetica Neue"/>
                <a:cs typeface="Helvetica Neue"/>
                <a:sym typeface="Helvetica Neue"/>
              </a:rPr>
              <a:t>) + 1⋅(2</a:t>
            </a:r>
            <a:r>
              <a:rPr lang="en-US" baseline="30000" dirty="0">
                <a:solidFill>
                  <a:srgbClr val="05284F"/>
                </a:solidFill>
                <a:ea typeface="Helvetica Neue"/>
                <a:cs typeface="Helvetica Neue"/>
                <a:sym typeface="Helvetica Neue"/>
              </a:rPr>
              <a:t>1</a:t>
            </a:r>
            <a:r>
              <a:rPr lang="en-US" dirty="0">
                <a:solidFill>
                  <a:srgbClr val="05284F"/>
                </a:solidFill>
                <a:ea typeface="Helvetica Neue"/>
                <a:cs typeface="Helvetica Neue"/>
                <a:sym typeface="Helvetica Neue"/>
              </a:rPr>
              <a:t>) + 1⋅(2</a:t>
            </a:r>
            <a:r>
              <a:rPr lang="en-US" baseline="30000" dirty="0">
                <a:solidFill>
                  <a:srgbClr val="05284F"/>
                </a:solidFill>
                <a:ea typeface="Helvetica Neue"/>
                <a:cs typeface="Helvetica Neue"/>
                <a:sym typeface="Helvetica Neue"/>
              </a:rPr>
              <a:t>0</a:t>
            </a:r>
            <a:r>
              <a:rPr lang="en-US" dirty="0">
                <a:solidFill>
                  <a:srgbClr val="05284F"/>
                </a:solidFill>
                <a:ea typeface="Helvetica Neue"/>
                <a:cs typeface="Helvetica Neue"/>
                <a:sym typeface="Helvetica Neue"/>
              </a:rPr>
              <a:t>)</a:t>
            </a:r>
            <a:r>
              <a:rPr lang="en-US" dirty="0">
                <a:solidFill>
                  <a:srgbClr val="05284F"/>
                </a:solidFill>
              </a:rPr>
              <a:t> = 8 + 0 + 2 + 1</a:t>
            </a:r>
            <a:r>
              <a:rPr lang="en-US" dirty="0">
                <a:solidFill>
                  <a:srgbClr val="05284F"/>
                </a:solidFill>
                <a:sym typeface="Helvetica Neue"/>
              </a:rPr>
              <a:t>, which equals 11 in decimal.</a:t>
            </a:r>
            <a:endParaRPr dirty="0">
              <a:solidFill>
                <a:srgbClr val="05284F"/>
              </a:solidFill>
            </a:endParaRPr>
          </a:p>
          <a:p>
            <a:pPr>
              <a:buSzPts val="1866"/>
            </a:pPr>
            <a:r>
              <a:rPr lang="en-US" dirty="0">
                <a:sym typeface="Helvetica Neue"/>
              </a:rPr>
              <a:t>The binary system is used extensively in computer science because it is easy to implement physically using logic gates. </a:t>
            </a:r>
            <a:endParaRPr dirty="0">
              <a:sym typeface="Helvetica Neue"/>
            </a:endParaRPr>
          </a:p>
          <a:p>
            <a:pPr>
              <a:buSzPts val="1866"/>
            </a:pPr>
            <a:r>
              <a:rPr lang="en-US" dirty="0">
                <a:sym typeface="Helvetica Neue"/>
              </a:rPr>
              <a:t>Logic gates are electronic circuits that can be either open (1) or closed (0), making them ideal for representing binary digits. </a:t>
            </a:r>
            <a:endParaRPr dirty="0">
              <a:sym typeface="Helvetica Neue"/>
            </a:endParaRPr>
          </a:p>
          <a:p>
            <a:pPr>
              <a:buSzPts val="1866"/>
            </a:pPr>
            <a:r>
              <a:rPr lang="en-US" dirty="0">
                <a:sym typeface="Helvetica Neue"/>
              </a:rPr>
              <a:t>Logic gates are used to perform basic operations like addition,             subtraction, multiplication, and division on binary numbers.</a:t>
            </a:r>
            <a:endParaRPr dirty="0"/>
          </a:p>
        </p:txBody>
      </p:sp>
      <p:sp>
        <p:nvSpPr>
          <p:cNvPr id="117" name="Google Shape;117;p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5284F"/>
              </a:buClr>
              <a:buSzPts val="3200"/>
              <a:buFont typeface="Play"/>
              <a:buNone/>
            </a:pPr>
            <a:r>
              <a:rPr lang="en-US" sz="3200" b="1" i="0" u="none" strike="noStrike" cap="none" dirty="0">
                <a:solidFill>
                  <a:srgbClr val="05284F"/>
                </a:solidFill>
                <a:latin typeface="Aptos Display" panose="020B0004020202020204" pitchFamily="34" charset="0"/>
                <a:sym typeface="Play"/>
              </a:rPr>
              <a:t>What are binary numbers?</a:t>
            </a:r>
            <a:endParaRPr dirty="0">
              <a:latin typeface="Aptos Display" panose="020B0004020202020204" pitchFamily="34" charset="0"/>
            </a:endParaRPr>
          </a:p>
        </p:txBody>
      </p:sp>
      <p:sp>
        <p:nvSpPr>
          <p:cNvPr id="3" name="Denkblase: wolkenförmig 2">
            <a:extLst>
              <a:ext uri="{FF2B5EF4-FFF2-40B4-BE49-F238E27FC236}">
                <a16:creationId xmlns:a16="http://schemas.microsoft.com/office/drawing/2014/main" id="{2DD2BF6B-2658-49F7-B8D2-E09BE1CFC307}"/>
              </a:ext>
            </a:extLst>
          </p:cNvPr>
          <p:cNvSpPr/>
          <p:nvPr/>
        </p:nvSpPr>
        <p:spPr>
          <a:xfrm>
            <a:off x="6951408" y="118185"/>
            <a:ext cx="2879073" cy="1681118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600" b="1" dirty="0" err="1">
                <a:latin typeface="Aptos" panose="020B0004020202020204" pitchFamily="34" charset="0"/>
              </a:rPr>
              <a:t>Have</a:t>
            </a:r>
            <a:r>
              <a:rPr lang="de-DE" sz="1600" b="1" dirty="0">
                <a:latin typeface="Aptos" panose="020B0004020202020204" pitchFamily="34" charset="0"/>
              </a:rPr>
              <a:t> </a:t>
            </a:r>
            <a:r>
              <a:rPr lang="de-DE" sz="1600" b="1" dirty="0" err="1">
                <a:latin typeface="Aptos" panose="020B0004020202020204" pitchFamily="34" charset="0"/>
              </a:rPr>
              <a:t>you</a:t>
            </a:r>
            <a:r>
              <a:rPr lang="de-DE" sz="1600" b="1" dirty="0">
                <a:latin typeface="Aptos" panose="020B0004020202020204" pitchFamily="34" charset="0"/>
              </a:rPr>
              <a:t> </a:t>
            </a:r>
            <a:r>
              <a:rPr lang="de-DE" sz="1600" b="1" dirty="0" err="1">
                <a:latin typeface="Aptos" panose="020B0004020202020204" pitchFamily="34" charset="0"/>
              </a:rPr>
              <a:t>ever</a:t>
            </a:r>
            <a:r>
              <a:rPr lang="de-DE" sz="1600" b="1" dirty="0">
                <a:latin typeface="Aptos" panose="020B0004020202020204" pitchFamily="34" charset="0"/>
              </a:rPr>
              <a:t> </a:t>
            </a:r>
            <a:r>
              <a:rPr lang="de-DE" sz="1600" b="1" dirty="0" err="1">
                <a:latin typeface="Aptos" panose="020B0004020202020204" pitchFamily="34" charset="0"/>
              </a:rPr>
              <a:t>thought</a:t>
            </a:r>
            <a:r>
              <a:rPr lang="de-DE" sz="1600" b="1" dirty="0">
                <a:latin typeface="Aptos" panose="020B0004020202020204" pitchFamily="34" charset="0"/>
              </a:rPr>
              <a:t> </a:t>
            </a:r>
            <a:r>
              <a:rPr lang="de-DE" sz="1600" b="1" dirty="0" err="1">
                <a:latin typeface="Aptos" panose="020B0004020202020204" pitchFamily="34" charset="0"/>
              </a:rPr>
              <a:t>of</a:t>
            </a:r>
            <a:r>
              <a:rPr lang="de-DE" sz="1600" b="1" dirty="0">
                <a:latin typeface="Aptos" panose="020B0004020202020204" pitchFamily="34" charset="0"/>
              </a:rPr>
              <a:t> </a:t>
            </a:r>
            <a:r>
              <a:rPr lang="de-DE" sz="1600" b="1" dirty="0" err="1">
                <a:latin typeface="Aptos" panose="020B0004020202020204" pitchFamily="34" charset="0"/>
              </a:rPr>
              <a:t>why</a:t>
            </a:r>
            <a:r>
              <a:rPr lang="de-DE" sz="1600" b="1" dirty="0">
                <a:latin typeface="Aptos" panose="020B0004020202020204" pitchFamily="34" charset="0"/>
              </a:rPr>
              <a:t> </a:t>
            </a:r>
            <a:r>
              <a:rPr lang="de-DE" sz="1600" b="1" dirty="0" err="1">
                <a:latin typeface="Aptos" panose="020B0004020202020204" pitchFamily="34" charset="0"/>
              </a:rPr>
              <a:t>humans</a:t>
            </a:r>
            <a:r>
              <a:rPr lang="de-DE" sz="1600" b="1" dirty="0">
                <a:latin typeface="Aptos" panose="020B0004020202020204" pitchFamily="34" charset="0"/>
              </a:rPr>
              <a:t> </a:t>
            </a:r>
            <a:r>
              <a:rPr lang="de-DE" sz="1600" b="1" dirty="0" err="1">
                <a:latin typeface="Aptos" panose="020B0004020202020204" pitchFamily="34" charset="0"/>
              </a:rPr>
              <a:t>use</a:t>
            </a:r>
            <a:br>
              <a:rPr lang="de-DE" sz="1600" b="1" dirty="0">
                <a:latin typeface="Aptos" panose="020B0004020202020204" pitchFamily="34" charset="0"/>
              </a:rPr>
            </a:br>
            <a:r>
              <a:rPr lang="de-DE" sz="1600" b="1" dirty="0">
                <a:latin typeface="Aptos" panose="020B0004020202020204" pitchFamily="34" charset="0"/>
              </a:rPr>
              <a:t>10 </a:t>
            </a:r>
            <a:r>
              <a:rPr lang="de-DE" sz="1600" b="1" dirty="0" err="1">
                <a:latin typeface="Aptos" panose="020B0004020202020204" pitchFamily="34" charset="0"/>
              </a:rPr>
              <a:t>digits</a:t>
            </a:r>
            <a:r>
              <a:rPr lang="de-DE" sz="1600" b="1" dirty="0">
                <a:latin typeface="Aptos" panose="020B0004020202020204" pitchFamily="34" charset="0"/>
              </a:rPr>
              <a:t>?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5"/>
          <p:cNvSpPr txBox="1">
            <a:spLocks noGrp="1"/>
          </p:cNvSpPr>
          <p:nvPr>
            <p:ph type="body" idx="1"/>
          </p:nvPr>
        </p:nvSpPr>
        <p:spPr>
          <a:xfrm>
            <a:off x="655590" y="1540042"/>
            <a:ext cx="9277682" cy="47046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/>
          <a:p>
            <a:pPr marL="228600" lvl="0" indent="-228600">
              <a:spcAft>
                <a:spcPts val="0"/>
              </a:spcAft>
              <a:buSzPts val="1866"/>
              <a:buFont typeface="Systemschrift Normal"/>
              <a:buChar char="‣"/>
            </a:pPr>
            <a:r>
              <a:rPr lang="en-US" kern="1200" dirty="0">
                <a:solidFill>
                  <a:schemeClr val="tx1"/>
                </a:solidFill>
                <a:latin typeface="Aptos" panose="020B0004020202020204" pitchFamily="34" charset="0"/>
                <a:ea typeface="+mn-ea"/>
                <a:cs typeface="+mn-cs"/>
                <a:sym typeface="Helvetica Neue"/>
              </a:rPr>
              <a:t>Computers use a fixed number of bits to represent numbers, even if the number could be represented with fewer bits. </a:t>
            </a:r>
            <a:endParaRPr kern="1200" dirty="0">
              <a:solidFill>
                <a:schemeClr val="tx1"/>
              </a:solidFill>
              <a:latin typeface="Aptos" panose="020B0004020202020204" pitchFamily="34" charset="0"/>
              <a:ea typeface="+mn-ea"/>
              <a:cs typeface="+mn-cs"/>
            </a:endParaRPr>
          </a:p>
          <a:p>
            <a:pPr marL="228600" lvl="0" indent="-228600">
              <a:spcAft>
                <a:spcPts val="0"/>
              </a:spcAft>
              <a:buSzPts val="1866"/>
              <a:buFont typeface="Systemschrift Normal"/>
              <a:buChar char="‣"/>
            </a:pPr>
            <a:r>
              <a:rPr lang="en-US" kern="1200" dirty="0">
                <a:solidFill>
                  <a:schemeClr val="tx1"/>
                </a:solidFill>
                <a:latin typeface="Aptos" panose="020B0004020202020204" pitchFamily="34" charset="0"/>
                <a:ea typeface="+mn-ea"/>
                <a:cs typeface="+mn-cs"/>
                <a:sym typeface="Helvetica Neue"/>
              </a:rPr>
              <a:t>For example, a computer might use 32 bits to represent the number 13, even though 13 only needs 4 bits (1101). </a:t>
            </a:r>
            <a:endParaRPr kern="1200" dirty="0">
              <a:solidFill>
                <a:schemeClr val="tx1"/>
              </a:solidFill>
              <a:latin typeface="Aptos" panose="020B0004020202020204" pitchFamily="34" charset="0"/>
              <a:ea typeface="+mn-ea"/>
              <a:cs typeface="+mn-cs"/>
            </a:endParaRPr>
          </a:p>
          <a:p>
            <a:pPr marL="228600" lvl="0" indent="-228600">
              <a:spcAft>
                <a:spcPts val="0"/>
              </a:spcAft>
              <a:buSzPts val="1866"/>
              <a:buFont typeface="Systemschrift Normal"/>
              <a:buChar char="‣"/>
            </a:pPr>
            <a:r>
              <a:rPr lang="en-US" kern="1200" dirty="0">
                <a:solidFill>
                  <a:schemeClr val="tx1"/>
                </a:solidFill>
                <a:latin typeface="Aptos" panose="020B0004020202020204" pitchFamily="34" charset="0"/>
                <a:ea typeface="+mn-ea"/>
                <a:cs typeface="+mn-cs"/>
                <a:sym typeface="Helvetica Neue"/>
              </a:rPr>
              <a:t>This is because computers use a fixed-size representation for all numbers, making it easier to process and store them.</a:t>
            </a:r>
            <a:endParaRPr kern="1200" dirty="0">
              <a:solidFill>
                <a:schemeClr val="tx1"/>
              </a:solidFill>
              <a:latin typeface="Aptos" panose="020B0004020202020204" pitchFamily="34" charset="0"/>
              <a:ea typeface="+mn-ea"/>
              <a:cs typeface="+mn-cs"/>
            </a:endParaRPr>
          </a:p>
        </p:txBody>
      </p:sp>
      <p:sp>
        <p:nvSpPr>
          <p:cNvPr id="123" name="Google Shape;123;p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5284F"/>
              </a:buClr>
              <a:buSzPts val="3200"/>
              <a:buFont typeface="Play"/>
              <a:buNone/>
            </a:pPr>
            <a:r>
              <a:rPr lang="en-US" sz="3200" b="1" i="0" u="none" strike="noStrike" cap="none" dirty="0">
                <a:solidFill>
                  <a:srgbClr val="05284F"/>
                </a:solidFill>
                <a:latin typeface="Aptos Display" panose="020B0004020202020204" pitchFamily="34" charset="0"/>
                <a:sym typeface="Play"/>
              </a:rPr>
              <a:t>What are binary numbers?</a:t>
            </a:r>
            <a:endParaRPr dirty="0">
              <a:latin typeface="Aptos Display" panose="020B0004020202020204" pitchFamily="34" charset="0"/>
            </a:endParaRPr>
          </a:p>
        </p:txBody>
      </p:sp>
      <p:sp>
        <p:nvSpPr>
          <p:cNvPr id="124" name="Google Shape;124;p5"/>
          <p:cNvSpPr/>
          <p:nvPr/>
        </p:nvSpPr>
        <p:spPr>
          <a:xfrm>
            <a:off x="911257" y="4486216"/>
            <a:ext cx="2084702" cy="1682318"/>
          </a:xfrm>
          <a:custGeom>
            <a:avLst/>
            <a:gdLst/>
            <a:ahLst/>
            <a:cxnLst/>
            <a:rect l="l" t="t" r="r" b="b"/>
            <a:pathLst>
              <a:path w="21595" h="21600" extrusionOk="0">
                <a:moveTo>
                  <a:pt x="464" y="0"/>
                </a:moveTo>
                <a:cubicBezTo>
                  <a:pt x="210" y="0"/>
                  <a:pt x="0" y="261"/>
                  <a:pt x="0" y="575"/>
                </a:cubicBezTo>
                <a:lnTo>
                  <a:pt x="0" y="17777"/>
                </a:lnTo>
                <a:cubicBezTo>
                  <a:pt x="0" y="18091"/>
                  <a:pt x="210" y="18354"/>
                  <a:pt x="464" y="18354"/>
                </a:cubicBezTo>
                <a:lnTo>
                  <a:pt x="9148" y="18354"/>
                </a:lnTo>
                <a:lnTo>
                  <a:pt x="9116" y="18513"/>
                </a:lnTo>
                <a:lnTo>
                  <a:pt x="8753" y="20763"/>
                </a:lnTo>
                <a:lnTo>
                  <a:pt x="7690" y="20763"/>
                </a:lnTo>
                <a:lnTo>
                  <a:pt x="7690" y="21600"/>
                </a:lnTo>
                <a:lnTo>
                  <a:pt x="10486" y="21600"/>
                </a:lnTo>
                <a:lnTo>
                  <a:pt x="11107" y="21600"/>
                </a:lnTo>
                <a:lnTo>
                  <a:pt x="13905" y="21600"/>
                </a:lnTo>
                <a:lnTo>
                  <a:pt x="13905" y="20763"/>
                </a:lnTo>
                <a:lnTo>
                  <a:pt x="12842" y="20763"/>
                </a:lnTo>
                <a:lnTo>
                  <a:pt x="12479" y="18513"/>
                </a:lnTo>
                <a:lnTo>
                  <a:pt x="12452" y="18354"/>
                </a:lnTo>
                <a:lnTo>
                  <a:pt x="21131" y="18354"/>
                </a:lnTo>
                <a:cubicBezTo>
                  <a:pt x="21384" y="18354"/>
                  <a:pt x="21595" y="18091"/>
                  <a:pt x="21595" y="17777"/>
                </a:cubicBezTo>
                <a:lnTo>
                  <a:pt x="21595" y="575"/>
                </a:lnTo>
                <a:cubicBezTo>
                  <a:pt x="21600" y="261"/>
                  <a:pt x="21389" y="0"/>
                  <a:pt x="21136" y="0"/>
                </a:cubicBezTo>
                <a:lnTo>
                  <a:pt x="464" y="0"/>
                </a:lnTo>
                <a:close/>
                <a:moveTo>
                  <a:pt x="10800" y="542"/>
                </a:moveTo>
                <a:cubicBezTo>
                  <a:pt x="10913" y="542"/>
                  <a:pt x="11006" y="650"/>
                  <a:pt x="11006" y="797"/>
                </a:cubicBezTo>
                <a:cubicBezTo>
                  <a:pt x="11006" y="937"/>
                  <a:pt x="10913" y="1052"/>
                  <a:pt x="10800" y="1052"/>
                </a:cubicBezTo>
                <a:cubicBezTo>
                  <a:pt x="10686" y="1052"/>
                  <a:pt x="10594" y="937"/>
                  <a:pt x="10594" y="797"/>
                </a:cubicBezTo>
                <a:cubicBezTo>
                  <a:pt x="10594" y="656"/>
                  <a:pt x="10686" y="542"/>
                  <a:pt x="10800" y="542"/>
                </a:cubicBezTo>
                <a:close/>
                <a:moveTo>
                  <a:pt x="1242" y="1734"/>
                </a:moveTo>
                <a:lnTo>
                  <a:pt x="20358" y="1734"/>
                </a:lnTo>
                <a:lnTo>
                  <a:pt x="20358" y="15233"/>
                </a:lnTo>
                <a:lnTo>
                  <a:pt x="1242" y="15233"/>
                </a:lnTo>
                <a:lnTo>
                  <a:pt x="1242" y="1734"/>
                </a:lnTo>
                <a:close/>
              </a:path>
            </a:pathLst>
          </a:custGeom>
          <a:solidFill>
            <a:srgbClr val="FFFFFF"/>
          </a:solidFill>
          <a:ln w="12700" cap="flat" cmpd="sng">
            <a:solidFill>
              <a:schemeClr val="accent1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5285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5285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5" name="Google Shape;125;p5"/>
          <p:cNvSpPr/>
          <p:nvPr/>
        </p:nvSpPr>
        <p:spPr>
          <a:xfrm>
            <a:off x="4882994" y="4308304"/>
            <a:ext cx="1044501" cy="2296394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10778" y="0"/>
                </a:moveTo>
                <a:lnTo>
                  <a:pt x="7617" y="2487"/>
                </a:lnTo>
                <a:lnTo>
                  <a:pt x="9713" y="2487"/>
                </a:lnTo>
                <a:lnTo>
                  <a:pt x="9713" y="14172"/>
                </a:lnTo>
                <a:cubicBezTo>
                  <a:pt x="8076" y="13462"/>
                  <a:pt x="5650" y="12394"/>
                  <a:pt x="3825" y="11588"/>
                </a:cubicBezTo>
                <a:lnTo>
                  <a:pt x="3825" y="9496"/>
                </a:lnTo>
                <a:cubicBezTo>
                  <a:pt x="4741" y="9301"/>
                  <a:pt x="5376" y="8879"/>
                  <a:pt x="5376" y="8389"/>
                </a:cubicBezTo>
                <a:cubicBezTo>
                  <a:pt x="5376" y="7713"/>
                  <a:pt x="4175" y="7165"/>
                  <a:pt x="2690" y="7165"/>
                </a:cubicBezTo>
                <a:cubicBezTo>
                  <a:pt x="1205" y="7165"/>
                  <a:pt x="0" y="7713"/>
                  <a:pt x="0" y="8389"/>
                </a:cubicBezTo>
                <a:cubicBezTo>
                  <a:pt x="0" y="8888"/>
                  <a:pt x="657" y="9316"/>
                  <a:pt x="1599" y="9506"/>
                </a:cubicBezTo>
                <a:lnTo>
                  <a:pt x="1599" y="11802"/>
                </a:lnTo>
                <a:cubicBezTo>
                  <a:pt x="1599" y="11939"/>
                  <a:pt x="1721" y="12070"/>
                  <a:pt x="1937" y="12165"/>
                </a:cubicBezTo>
                <a:cubicBezTo>
                  <a:pt x="7009" y="14408"/>
                  <a:pt x="8946" y="15239"/>
                  <a:pt x="9717" y="15557"/>
                </a:cubicBezTo>
                <a:lnTo>
                  <a:pt x="9717" y="18082"/>
                </a:lnTo>
                <a:cubicBezTo>
                  <a:pt x="8078" y="18300"/>
                  <a:pt x="6878" y="18988"/>
                  <a:pt x="6878" y="19805"/>
                </a:cubicBezTo>
                <a:cubicBezTo>
                  <a:pt x="6878" y="20797"/>
                  <a:pt x="8645" y="21600"/>
                  <a:pt x="10826" y="21600"/>
                </a:cubicBezTo>
                <a:cubicBezTo>
                  <a:pt x="13007" y="21600"/>
                  <a:pt x="14777" y="20797"/>
                  <a:pt x="14777" y="19805"/>
                </a:cubicBezTo>
                <a:cubicBezTo>
                  <a:pt x="14777" y="18988"/>
                  <a:pt x="13578" y="18300"/>
                  <a:pt x="11939" y="18082"/>
                </a:cubicBezTo>
                <a:lnTo>
                  <a:pt x="11939" y="12449"/>
                </a:lnTo>
                <a:cubicBezTo>
                  <a:pt x="12709" y="12131"/>
                  <a:pt x="14644" y="11300"/>
                  <a:pt x="19715" y="9057"/>
                </a:cubicBezTo>
                <a:cubicBezTo>
                  <a:pt x="19931" y="8962"/>
                  <a:pt x="20053" y="8831"/>
                  <a:pt x="20053" y="8694"/>
                </a:cubicBezTo>
                <a:lnTo>
                  <a:pt x="20053" y="6277"/>
                </a:lnTo>
                <a:lnTo>
                  <a:pt x="21600" y="6277"/>
                </a:lnTo>
                <a:lnTo>
                  <a:pt x="21600" y="3858"/>
                </a:lnTo>
                <a:lnTo>
                  <a:pt x="16283" y="3858"/>
                </a:lnTo>
                <a:lnTo>
                  <a:pt x="16283" y="6277"/>
                </a:lnTo>
                <a:lnTo>
                  <a:pt x="17831" y="6277"/>
                </a:lnTo>
                <a:lnTo>
                  <a:pt x="17831" y="8480"/>
                </a:lnTo>
                <a:cubicBezTo>
                  <a:pt x="16006" y="9286"/>
                  <a:pt x="13575" y="10354"/>
                  <a:pt x="11939" y="11063"/>
                </a:cubicBezTo>
                <a:lnTo>
                  <a:pt x="11939" y="2487"/>
                </a:lnTo>
                <a:lnTo>
                  <a:pt x="13935" y="2487"/>
                </a:lnTo>
                <a:lnTo>
                  <a:pt x="10778" y="0"/>
                </a:lnTo>
                <a:close/>
              </a:path>
            </a:pathLst>
          </a:custGeom>
          <a:solidFill>
            <a:srgbClr val="FFFFFF"/>
          </a:solidFill>
          <a:ln w="12700" cap="flat" cmpd="sng">
            <a:solidFill>
              <a:schemeClr val="accent1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5285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5285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6" name="Google Shape;126;p5"/>
          <p:cNvSpPr/>
          <p:nvPr/>
        </p:nvSpPr>
        <p:spPr>
          <a:xfrm>
            <a:off x="7496663" y="4546274"/>
            <a:ext cx="2262255" cy="1267233"/>
          </a:xfrm>
          <a:custGeom>
            <a:avLst/>
            <a:gdLst/>
            <a:ahLst/>
            <a:cxnLst/>
            <a:rect l="l" t="t" r="r" b="b"/>
            <a:pathLst>
              <a:path w="21600" h="21599" extrusionOk="0">
                <a:moveTo>
                  <a:pt x="1952" y="0"/>
                </a:moveTo>
                <a:cubicBezTo>
                  <a:pt x="1421" y="0"/>
                  <a:pt x="1439" y="771"/>
                  <a:pt x="1439" y="1718"/>
                </a:cubicBezTo>
                <a:lnTo>
                  <a:pt x="1439" y="19328"/>
                </a:lnTo>
                <a:lnTo>
                  <a:pt x="0" y="19328"/>
                </a:lnTo>
                <a:cubicBezTo>
                  <a:pt x="0" y="19328"/>
                  <a:pt x="0" y="19890"/>
                  <a:pt x="0" y="20529"/>
                </a:cubicBezTo>
                <a:cubicBezTo>
                  <a:pt x="0" y="21600"/>
                  <a:pt x="190" y="21599"/>
                  <a:pt x="896" y="21599"/>
                </a:cubicBezTo>
                <a:lnTo>
                  <a:pt x="10332" y="21599"/>
                </a:lnTo>
                <a:lnTo>
                  <a:pt x="11268" y="21599"/>
                </a:lnTo>
                <a:lnTo>
                  <a:pt x="20704" y="21599"/>
                </a:lnTo>
                <a:cubicBezTo>
                  <a:pt x="21367" y="21599"/>
                  <a:pt x="21600" y="21600"/>
                  <a:pt x="21600" y="20529"/>
                </a:cubicBezTo>
                <a:cubicBezTo>
                  <a:pt x="21600" y="19890"/>
                  <a:pt x="21600" y="19328"/>
                  <a:pt x="21600" y="19328"/>
                </a:cubicBezTo>
                <a:lnTo>
                  <a:pt x="20161" y="19328"/>
                </a:lnTo>
                <a:lnTo>
                  <a:pt x="20161" y="1718"/>
                </a:lnTo>
                <a:cubicBezTo>
                  <a:pt x="20161" y="771"/>
                  <a:pt x="20196" y="0"/>
                  <a:pt x="19665" y="0"/>
                </a:cubicBezTo>
                <a:lnTo>
                  <a:pt x="1952" y="0"/>
                </a:lnTo>
                <a:close/>
                <a:moveTo>
                  <a:pt x="2475" y="1849"/>
                </a:moveTo>
                <a:lnTo>
                  <a:pt x="19125" y="1849"/>
                </a:lnTo>
                <a:lnTo>
                  <a:pt x="19125" y="19328"/>
                </a:lnTo>
                <a:lnTo>
                  <a:pt x="11268" y="19328"/>
                </a:lnTo>
                <a:lnTo>
                  <a:pt x="10332" y="19328"/>
                </a:lnTo>
                <a:lnTo>
                  <a:pt x="2475" y="19328"/>
                </a:lnTo>
                <a:lnTo>
                  <a:pt x="2475" y="1849"/>
                </a:lnTo>
                <a:close/>
              </a:path>
            </a:pathLst>
          </a:custGeom>
          <a:solidFill>
            <a:srgbClr val="FFFFFF"/>
          </a:solidFill>
          <a:ln w="12700" cap="flat" cmpd="sng">
            <a:solidFill>
              <a:schemeClr val="accent1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5285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5285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6"/>
          <p:cNvSpPr txBox="1">
            <a:spLocks noGrp="1"/>
          </p:cNvSpPr>
          <p:nvPr>
            <p:ph type="body" idx="1"/>
          </p:nvPr>
        </p:nvSpPr>
        <p:spPr>
          <a:xfrm>
            <a:off x="655590" y="1536192"/>
            <a:ext cx="9393185" cy="47084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/>
          <a:p>
            <a:pPr marL="228600" indent="-228600">
              <a:buSzPts val="1866"/>
              <a:buFont typeface="Systemschrift Normal"/>
              <a:buChar char="‣"/>
            </a:pPr>
            <a:r>
              <a:rPr lang="en-US" kern="1200" dirty="0">
                <a:solidFill>
                  <a:schemeClr val="tx1"/>
                </a:solidFill>
                <a:latin typeface="Aptos" panose="020B0004020202020204" pitchFamily="34" charset="0"/>
                <a:ea typeface="+mn-ea"/>
                <a:cs typeface="+mn-cs"/>
              </a:rPr>
              <a:t>The binary system plays a central role in computer science and engineering. Once you understand the binary system, you can better grasp the basic operation principles of computers, from data storage to performing calculations.</a:t>
            </a:r>
          </a:p>
          <a:p>
            <a:pPr marL="228600" indent="-228600">
              <a:buSzPts val="1866"/>
              <a:buFont typeface="Systemschrift Normal"/>
              <a:buChar char="‣"/>
            </a:pPr>
            <a:r>
              <a:rPr lang="en-US" kern="1200" dirty="0">
                <a:solidFill>
                  <a:schemeClr val="tx1"/>
                </a:solidFill>
                <a:latin typeface="Aptos" panose="020B0004020202020204" pitchFamily="34" charset="0"/>
                <a:ea typeface="+mn-ea"/>
                <a:cs typeface="+mn-cs"/>
              </a:rPr>
              <a:t>The binary system is a simple yet powerful tool that enables computers to process and represent information efficiently and reliably.</a:t>
            </a:r>
            <a:endParaRPr kern="1200" dirty="0">
              <a:solidFill>
                <a:schemeClr val="tx1"/>
              </a:solidFill>
              <a:latin typeface="Aptos" panose="020B0004020202020204" pitchFamily="34" charset="0"/>
              <a:ea typeface="+mn-ea"/>
              <a:cs typeface="+mn-cs"/>
            </a:endParaRPr>
          </a:p>
        </p:txBody>
      </p:sp>
      <p:sp>
        <p:nvSpPr>
          <p:cNvPr id="132" name="Google Shape;132;p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5284F"/>
              </a:buClr>
              <a:buSzPts val="3200"/>
              <a:buFont typeface="Play"/>
              <a:buNone/>
            </a:pPr>
            <a:r>
              <a:rPr lang="en-US" sz="3200" b="1" i="0" u="none" strike="noStrike" cap="none" dirty="0">
                <a:solidFill>
                  <a:srgbClr val="05284F"/>
                </a:solidFill>
                <a:latin typeface="Aptos Display" panose="020B0004020202020204" pitchFamily="34" charset="0"/>
                <a:sym typeface="Play"/>
              </a:rPr>
              <a:t>What are binary numbers?</a:t>
            </a:r>
            <a:endParaRPr dirty="0">
              <a:latin typeface="Aptos Display" panose="020B0004020202020204" pitchFamily="34" charset="0"/>
            </a:endParaRPr>
          </a:p>
        </p:txBody>
      </p:sp>
      <p:sp>
        <p:nvSpPr>
          <p:cNvPr id="133" name="Google Shape;133;p6"/>
          <p:cNvSpPr/>
          <p:nvPr/>
        </p:nvSpPr>
        <p:spPr>
          <a:xfrm>
            <a:off x="911257" y="4505882"/>
            <a:ext cx="2084702" cy="1682318"/>
          </a:xfrm>
          <a:custGeom>
            <a:avLst/>
            <a:gdLst/>
            <a:ahLst/>
            <a:cxnLst/>
            <a:rect l="l" t="t" r="r" b="b"/>
            <a:pathLst>
              <a:path w="21595" h="21600" extrusionOk="0">
                <a:moveTo>
                  <a:pt x="464" y="0"/>
                </a:moveTo>
                <a:cubicBezTo>
                  <a:pt x="210" y="0"/>
                  <a:pt x="0" y="261"/>
                  <a:pt x="0" y="575"/>
                </a:cubicBezTo>
                <a:lnTo>
                  <a:pt x="0" y="17777"/>
                </a:lnTo>
                <a:cubicBezTo>
                  <a:pt x="0" y="18091"/>
                  <a:pt x="210" y="18354"/>
                  <a:pt x="464" y="18354"/>
                </a:cubicBezTo>
                <a:lnTo>
                  <a:pt x="9148" y="18354"/>
                </a:lnTo>
                <a:lnTo>
                  <a:pt x="9116" y="18513"/>
                </a:lnTo>
                <a:lnTo>
                  <a:pt x="8753" y="20763"/>
                </a:lnTo>
                <a:lnTo>
                  <a:pt x="7690" y="20763"/>
                </a:lnTo>
                <a:lnTo>
                  <a:pt x="7690" y="21600"/>
                </a:lnTo>
                <a:lnTo>
                  <a:pt x="10486" y="21600"/>
                </a:lnTo>
                <a:lnTo>
                  <a:pt x="11107" y="21600"/>
                </a:lnTo>
                <a:lnTo>
                  <a:pt x="13905" y="21600"/>
                </a:lnTo>
                <a:lnTo>
                  <a:pt x="13905" y="20763"/>
                </a:lnTo>
                <a:lnTo>
                  <a:pt x="12842" y="20763"/>
                </a:lnTo>
                <a:lnTo>
                  <a:pt x="12479" y="18513"/>
                </a:lnTo>
                <a:lnTo>
                  <a:pt x="12452" y="18354"/>
                </a:lnTo>
                <a:lnTo>
                  <a:pt x="21131" y="18354"/>
                </a:lnTo>
                <a:cubicBezTo>
                  <a:pt x="21384" y="18354"/>
                  <a:pt x="21595" y="18091"/>
                  <a:pt x="21595" y="17777"/>
                </a:cubicBezTo>
                <a:lnTo>
                  <a:pt x="21595" y="575"/>
                </a:lnTo>
                <a:cubicBezTo>
                  <a:pt x="21600" y="261"/>
                  <a:pt x="21389" y="0"/>
                  <a:pt x="21136" y="0"/>
                </a:cubicBezTo>
                <a:lnTo>
                  <a:pt x="464" y="0"/>
                </a:lnTo>
                <a:close/>
                <a:moveTo>
                  <a:pt x="10800" y="542"/>
                </a:moveTo>
                <a:cubicBezTo>
                  <a:pt x="10913" y="542"/>
                  <a:pt x="11006" y="650"/>
                  <a:pt x="11006" y="797"/>
                </a:cubicBezTo>
                <a:cubicBezTo>
                  <a:pt x="11006" y="937"/>
                  <a:pt x="10913" y="1052"/>
                  <a:pt x="10800" y="1052"/>
                </a:cubicBezTo>
                <a:cubicBezTo>
                  <a:pt x="10686" y="1052"/>
                  <a:pt x="10594" y="937"/>
                  <a:pt x="10594" y="797"/>
                </a:cubicBezTo>
                <a:cubicBezTo>
                  <a:pt x="10594" y="656"/>
                  <a:pt x="10686" y="542"/>
                  <a:pt x="10800" y="542"/>
                </a:cubicBezTo>
                <a:close/>
                <a:moveTo>
                  <a:pt x="1242" y="1734"/>
                </a:moveTo>
                <a:lnTo>
                  <a:pt x="20358" y="1734"/>
                </a:lnTo>
                <a:lnTo>
                  <a:pt x="20358" y="15233"/>
                </a:lnTo>
                <a:lnTo>
                  <a:pt x="1242" y="15233"/>
                </a:lnTo>
                <a:lnTo>
                  <a:pt x="1242" y="1734"/>
                </a:lnTo>
                <a:close/>
              </a:path>
            </a:pathLst>
          </a:custGeom>
          <a:solidFill>
            <a:srgbClr val="FFFFFF"/>
          </a:solidFill>
          <a:ln w="12700" cap="flat" cmpd="sng">
            <a:solidFill>
              <a:schemeClr val="accent1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5285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5285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4" name="Google Shape;134;p6"/>
          <p:cNvSpPr/>
          <p:nvPr/>
        </p:nvSpPr>
        <p:spPr>
          <a:xfrm>
            <a:off x="4882994" y="4113523"/>
            <a:ext cx="1044501" cy="2296394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10778" y="0"/>
                </a:moveTo>
                <a:lnTo>
                  <a:pt x="7617" y="2487"/>
                </a:lnTo>
                <a:lnTo>
                  <a:pt x="9713" y="2487"/>
                </a:lnTo>
                <a:lnTo>
                  <a:pt x="9713" y="14172"/>
                </a:lnTo>
                <a:cubicBezTo>
                  <a:pt x="8076" y="13462"/>
                  <a:pt x="5650" y="12394"/>
                  <a:pt x="3825" y="11588"/>
                </a:cubicBezTo>
                <a:lnTo>
                  <a:pt x="3825" y="9496"/>
                </a:lnTo>
                <a:cubicBezTo>
                  <a:pt x="4741" y="9301"/>
                  <a:pt x="5376" y="8879"/>
                  <a:pt x="5376" y="8389"/>
                </a:cubicBezTo>
                <a:cubicBezTo>
                  <a:pt x="5376" y="7713"/>
                  <a:pt x="4175" y="7165"/>
                  <a:pt x="2690" y="7165"/>
                </a:cubicBezTo>
                <a:cubicBezTo>
                  <a:pt x="1205" y="7165"/>
                  <a:pt x="0" y="7713"/>
                  <a:pt x="0" y="8389"/>
                </a:cubicBezTo>
                <a:cubicBezTo>
                  <a:pt x="0" y="8888"/>
                  <a:pt x="657" y="9316"/>
                  <a:pt x="1599" y="9506"/>
                </a:cubicBezTo>
                <a:lnTo>
                  <a:pt x="1599" y="11802"/>
                </a:lnTo>
                <a:cubicBezTo>
                  <a:pt x="1599" y="11939"/>
                  <a:pt x="1721" y="12070"/>
                  <a:pt x="1937" y="12165"/>
                </a:cubicBezTo>
                <a:cubicBezTo>
                  <a:pt x="7009" y="14408"/>
                  <a:pt x="8946" y="15239"/>
                  <a:pt x="9717" y="15557"/>
                </a:cubicBezTo>
                <a:lnTo>
                  <a:pt x="9717" y="18082"/>
                </a:lnTo>
                <a:cubicBezTo>
                  <a:pt x="8078" y="18300"/>
                  <a:pt x="6878" y="18988"/>
                  <a:pt x="6878" y="19805"/>
                </a:cubicBezTo>
                <a:cubicBezTo>
                  <a:pt x="6878" y="20797"/>
                  <a:pt x="8645" y="21600"/>
                  <a:pt x="10826" y="21600"/>
                </a:cubicBezTo>
                <a:cubicBezTo>
                  <a:pt x="13007" y="21600"/>
                  <a:pt x="14777" y="20797"/>
                  <a:pt x="14777" y="19805"/>
                </a:cubicBezTo>
                <a:cubicBezTo>
                  <a:pt x="14777" y="18988"/>
                  <a:pt x="13578" y="18300"/>
                  <a:pt x="11939" y="18082"/>
                </a:cubicBezTo>
                <a:lnTo>
                  <a:pt x="11939" y="12449"/>
                </a:lnTo>
                <a:cubicBezTo>
                  <a:pt x="12709" y="12131"/>
                  <a:pt x="14644" y="11300"/>
                  <a:pt x="19715" y="9057"/>
                </a:cubicBezTo>
                <a:cubicBezTo>
                  <a:pt x="19931" y="8962"/>
                  <a:pt x="20053" y="8831"/>
                  <a:pt x="20053" y="8694"/>
                </a:cubicBezTo>
                <a:lnTo>
                  <a:pt x="20053" y="6277"/>
                </a:lnTo>
                <a:lnTo>
                  <a:pt x="21600" y="6277"/>
                </a:lnTo>
                <a:lnTo>
                  <a:pt x="21600" y="3858"/>
                </a:lnTo>
                <a:lnTo>
                  <a:pt x="16283" y="3858"/>
                </a:lnTo>
                <a:lnTo>
                  <a:pt x="16283" y="6277"/>
                </a:lnTo>
                <a:lnTo>
                  <a:pt x="17831" y="6277"/>
                </a:lnTo>
                <a:lnTo>
                  <a:pt x="17831" y="8480"/>
                </a:lnTo>
                <a:cubicBezTo>
                  <a:pt x="16006" y="9286"/>
                  <a:pt x="13575" y="10354"/>
                  <a:pt x="11939" y="11063"/>
                </a:cubicBezTo>
                <a:lnTo>
                  <a:pt x="11939" y="2487"/>
                </a:lnTo>
                <a:lnTo>
                  <a:pt x="13935" y="2487"/>
                </a:lnTo>
                <a:lnTo>
                  <a:pt x="10778" y="0"/>
                </a:lnTo>
                <a:close/>
              </a:path>
            </a:pathLst>
          </a:custGeom>
          <a:solidFill>
            <a:srgbClr val="FFFFFF"/>
          </a:solidFill>
          <a:ln w="12700" cap="flat" cmpd="sng">
            <a:solidFill>
              <a:schemeClr val="accent1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5285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5285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5" name="Google Shape;135;p6"/>
          <p:cNvSpPr/>
          <p:nvPr/>
        </p:nvSpPr>
        <p:spPr>
          <a:xfrm>
            <a:off x="7496663" y="4683926"/>
            <a:ext cx="2262255" cy="1267233"/>
          </a:xfrm>
          <a:custGeom>
            <a:avLst/>
            <a:gdLst/>
            <a:ahLst/>
            <a:cxnLst/>
            <a:rect l="l" t="t" r="r" b="b"/>
            <a:pathLst>
              <a:path w="21600" h="21599" extrusionOk="0">
                <a:moveTo>
                  <a:pt x="1952" y="0"/>
                </a:moveTo>
                <a:cubicBezTo>
                  <a:pt x="1421" y="0"/>
                  <a:pt x="1439" y="771"/>
                  <a:pt x="1439" y="1718"/>
                </a:cubicBezTo>
                <a:lnTo>
                  <a:pt x="1439" y="19328"/>
                </a:lnTo>
                <a:lnTo>
                  <a:pt x="0" y="19328"/>
                </a:lnTo>
                <a:cubicBezTo>
                  <a:pt x="0" y="19328"/>
                  <a:pt x="0" y="19890"/>
                  <a:pt x="0" y="20529"/>
                </a:cubicBezTo>
                <a:cubicBezTo>
                  <a:pt x="0" y="21600"/>
                  <a:pt x="190" y="21599"/>
                  <a:pt x="896" y="21599"/>
                </a:cubicBezTo>
                <a:lnTo>
                  <a:pt x="10332" y="21599"/>
                </a:lnTo>
                <a:lnTo>
                  <a:pt x="11268" y="21599"/>
                </a:lnTo>
                <a:lnTo>
                  <a:pt x="20704" y="21599"/>
                </a:lnTo>
                <a:cubicBezTo>
                  <a:pt x="21367" y="21599"/>
                  <a:pt x="21600" y="21600"/>
                  <a:pt x="21600" y="20529"/>
                </a:cubicBezTo>
                <a:cubicBezTo>
                  <a:pt x="21600" y="19890"/>
                  <a:pt x="21600" y="19328"/>
                  <a:pt x="21600" y="19328"/>
                </a:cubicBezTo>
                <a:lnTo>
                  <a:pt x="20161" y="19328"/>
                </a:lnTo>
                <a:lnTo>
                  <a:pt x="20161" y="1718"/>
                </a:lnTo>
                <a:cubicBezTo>
                  <a:pt x="20161" y="771"/>
                  <a:pt x="20196" y="0"/>
                  <a:pt x="19665" y="0"/>
                </a:cubicBezTo>
                <a:lnTo>
                  <a:pt x="1952" y="0"/>
                </a:lnTo>
                <a:close/>
                <a:moveTo>
                  <a:pt x="2475" y="1849"/>
                </a:moveTo>
                <a:lnTo>
                  <a:pt x="19125" y="1849"/>
                </a:lnTo>
                <a:lnTo>
                  <a:pt x="19125" y="19328"/>
                </a:lnTo>
                <a:lnTo>
                  <a:pt x="11268" y="19328"/>
                </a:lnTo>
                <a:lnTo>
                  <a:pt x="10332" y="19328"/>
                </a:lnTo>
                <a:lnTo>
                  <a:pt x="2475" y="19328"/>
                </a:lnTo>
                <a:lnTo>
                  <a:pt x="2475" y="1849"/>
                </a:lnTo>
                <a:close/>
              </a:path>
            </a:pathLst>
          </a:custGeom>
          <a:solidFill>
            <a:srgbClr val="FFFFFF"/>
          </a:solidFill>
          <a:ln w="12700" cap="flat" cmpd="sng">
            <a:solidFill>
              <a:schemeClr val="accent1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5285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5285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8"/>
          <p:cNvSpPr txBox="1">
            <a:spLocks noGrp="1"/>
          </p:cNvSpPr>
          <p:nvPr>
            <p:ph type="body" idx="1"/>
          </p:nvPr>
        </p:nvSpPr>
        <p:spPr>
          <a:xfrm>
            <a:off x="655590" y="1713296"/>
            <a:ext cx="10519341" cy="45313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228600" lvl="0" indent="-228600">
              <a:buSzPts val="1866"/>
              <a:buFont typeface="Systemschrift Normal"/>
              <a:buChar char="‣"/>
            </a:pPr>
            <a:r>
              <a:rPr lang="en-US" kern="1200" dirty="0">
                <a:solidFill>
                  <a:schemeClr val="tx1"/>
                </a:solidFill>
                <a:latin typeface="Aptos" panose="020B0004020202020204" pitchFamily="34" charset="0"/>
                <a:ea typeface="+mn-ea"/>
                <a:cs typeface="+mn-cs"/>
                <a:sym typeface="Helvetica Neue"/>
              </a:rPr>
              <a:t>Computers use binary but we use a system called decimal that uses ten digits, 0 through 9.  </a:t>
            </a:r>
            <a:endParaRPr kern="1200" dirty="0">
              <a:solidFill>
                <a:schemeClr val="tx1"/>
              </a:solidFill>
              <a:latin typeface="Aptos" panose="020B0004020202020204" pitchFamily="34" charset="0"/>
              <a:ea typeface="+mn-ea"/>
              <a:cs typeface="+mn-cs"/>
              <a:sym typeface="Helvetica Neue"/>
            </a:endParaRPr>
          </a:p>
          <a:p>
            <a:pPr marL="228600" lvl="0" indent="-228600">
              <a:buSzPts val="1866"/>
              <a:buFont typeface="Systemschrift Normal"/>
              <a:buChar char="‣"/>
            </a:pPr>
            <a:r>
              <a:rPr lang="en-US" kern="1200" dirty="0">
                <a:solidFill>
                  <a:schemeClr val="tx1"/>
                </a:solidFill>
                <a:latin typeface="Aptos" panose="020B0004020202020204" pitchFamily="34" charset="0"/>
                <a:ea typeface="+mn-ea"/>
                <a:cs typeface="+mn-cs"/>
                <a:sym typeface="Helvetica Neue"/>
              </a:rPr>
              <a:t>It can be helpful to know how to convert between decimal and binary.</a:t>
            </a:r>
            <a:endParaRPr kern="1200" dirty="0">
              <a:solidFill>
                <a:schemeClr val="tx1"/>
              </a:solidFill>
              <a:latin typeface="Aptos" panose="020B0004020202020204" pitchFamily="34" charset="0"/>
              <a:ea typeface="+mn-ea"/>
              <a:cs typeface="+mn-cs"/>
              <a:sym typeface="Times New Roman"/>
            </a:endParaRPr>
          </a:p>
          <a:p>
            <a:pPr marL="228600" lvl="0" indent="-228600">
              <a:buSzPts val="1866"/>
              <a:buFont typeface="Systemschrift Normal"/>
              <a:buChar char="‣"/>
            </a:pPr>
            <a:r>
              <a:rPr lang="en-US" kern="1200" dirty="0">
                <a:solidFill>
                  <a:schemeClr val="tx1"/>
                </a:solidFill>
                <a:latin typeface="Aptos" panose="020B0004020202020204" pitchFamily="34" charset="0"/>
                <a:ea typeface="+mn-ea"/>
                <a:cs typeface="+mn-cs"/>
                <a:sym typeface="Helvetica Neue"/>
              </a:rPr>
              <a:t>To convert a decimal number to binary, you need to divide the decimal number by 2.  </a:t>
            </a:r>
            <a:endParaRPr kern="1200" dirty="0">
              <a:solidFill>
                <a:schemeClr val="tx1"/>
              </a:solidFill>
              <a:latin typeface="Aptos" panose="020B0004020202020204" pitchFamily="34" charset="0"/>
              <a:ea typeface="+mn-ea"/>
              <a:cs typeface="+mn-cs"/>
              <a:sym typeface="Helvetica Neue"/>
            </a:endParaRPr>
          </a:p>
          <a:p>
            <a:pPr marL="228600" lvl="0" indent="-228600">
              <a:buSzPts val="1866"/>
              <a:buFont typeface="Systemschrift Normal"/>
              <a:buChar char="‣"/>
            </a:pPr>
            <a:r>
              <a:rPr lang="en-US" kern="1200" dirty="0">
                <a:solidFill>
                  <a:schemeClr val="tx1"/>
                </a:solidFill>
                <a:latin typeface="Aptos" panose="020B0004020202020204" pitchFamily="34" charset="0"/>
                <a:ea typeface="+mn-ea"/>
                <a:cs typeface="+mn-cs"/>
                <a:sym typeface="Helvetica Neue"/>
              </a:rPr>
              <a:t>You then write down the remainder, which will be either 0 or 1.  </a:t>
            </a:r>
            <a:endParaRPr kern="1200" dirty="0">
              <a:solidFill>
                <a:schemeClr val="tx1"/>
              </a:solidFill>
              <a:latin typeface="Aptos" panose="020B0004020202020204" pitchFamily="34" charset="0"/>
              <a:ea typeface="+mn-ea"/>
              <a:cs typeface="+mn-cs"/>
              <a:sym typeface="Helvetica Neue"/>
            </a:endParaRPr>
          </a:p>
          <a:p>
            <a:pPr marL="228600" lvl="0" indent="-228600">
              <a:buSzPts val="1866"/>
              <a:buFont typeface="Systemschrift Normal"/>
              <a:buChar char="‣"/>
            </a:pPr>
            <a:r>
              <a:rPr lang="en-US" kern="1200" dirty="0">
                <a:solidFill>
                  <a:schemeClr val="tx1"/>
                </a:solidFill>
                <a:latin typeface="Aptos" panose="020B0004020202020204" pitchFamily="34" charset="0"/>
                <a:ea typeface="+mn-ea"/>
                <a:cs typeface="+mn-cs"/>
                <a:sym typeface="Helvetica Neue"/>
              </a:rPr>
              <a:t>You continue dividing the result by 2 and writing down the remainders until you get a result of 1.  </a:t>
            </a:r>
            <a:endParaRPr kern="1200" dirty="0">
              <a:solidFill>
                <a:schemeClr val="tx1"/>
              </a:solidFill>
              <a:latin typeface="Aptos" panose="020B0004020202020204" pitchFamily="34" charset="0"/>
              <a:ea typeface="+mn-ea"/>
              <a:cs typeface="+mn-cs"/>
              <a:sym typeface="Helvetica Neue"/>
            </a:endParaRPr>
          </a:p>
          <a:p>
            <a:pPr marL="228600" lvl="0" indent="-228600">
              <a:buSzPts val="1866"/>
              <a:buFont typeface="Systemschrift Normal"/>
              <a:buChar char="‣"/>
            </a:pPr>
            <a:r>
              <a:rPr lang="en-US" kern="1200" dirty="0">
                <a:solidFill>
                  <a:schemeClr val="tx1"/>
                </a:solidFill>
                <a:latin typeface="Aptos" panose="020B0004020202020204" pitchFamily="34" charset="0"/>
                <a:ea typeface="+mn-ea"/>
                <a:cs typeface="+mn-cs"/>
                <a:sym typeface="Helvetica Neue"/>
              </a:rPr>
              <a:t>The binary number is the remainders written in reverse order. </a:t>
            </a:r>
            <a:endParaRPr kern="1200" dirty="0">
              <a:solidFill>
                <a:schemeClr val="tx1"/>
              </a:solidFill>
              <a:latin typeface="Aptos" panose="020B0004020202020204" pitchFamily="34" charset="0"/>
              <a:ea typeface="+mn-ea"/>
              <a:cs typeface="+mn-cs"/>
              <a:sym typeface="Times New Roman"/>
            </a:endParaRPr>
          </a:p>
        </p:txBody>
      </p:sp>
      <p:sp>
        <p:nvSpPr>
          <p:cNvPr id="147" name="Google Shape;147;p8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/>
          <a:p>
            <a:pPr lvl="0">
              <a:buSzPts val="3200"/>
            </a:pPr>
            <a:r>
              <a:rPr lang="en-US" dirty="0">
                <a:latin typeface="Aptos Display" panose="020B0004020202020204" pitchFamily="34" charset="0"/>
              </a:rPr>
              <a:t>Converting a decimal into a binary number</a:t>
            </a:r>
            <a:endParaRPr dirty="0">
              <a:latin typeface="Aptos Display" panose="020B0004020202020204" pitchFamily="34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9"/>
          <p:cNvSpPr txBox="1">
            <a:spLocks noGrp="1"/>
          </p:cNvSpPr>
          <p:nvPr>
            <p:ph type="body" idx="1"/>
          </p:nvPr>
        </p:nvSpPr>
        <p:spPr>
          <a:xfrm>
            <a:off x="655590" y="1771048"/>
            <a:ext cx="8786793" cy="44736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/>
          <a:p>
            <a:pPr marL="228600" indent="-228600">
              <a:buSzPts val="1866"/>
              <a:buFont typeface="Systemschrift Normal"/>
              <a:buChar char="‣"/>
            </a:pPr>
            <a:r>
              <a:rPr lang="en-US" kern="1200" dirty="0">
                <a:solidFill>
                  <a:schemeClr val="tx1"/>
                </a:solidFill>
                <a:latin typeface="Aptos" panose="020B0004020202020204" pitchFamily="34" charset="0"/>
                <a:ea typeface="+mn-ea"/>
                <a:cs typeface="+mn-cs"/>
                <a:sym typeface="Helvetica Neue"/>
              </a:rPr>
              <a:t>For example, to convert the decimal number 278 to binary, you would divide 278 by 2, which gives you 139 with a remainder of 0.  </a:t>
            </a:r>
            <a:endParaRPr kern="1200" dirty="0">
              <a:solidFill>
                <a:schemeClr val="tx1"/>
              </a:solidFill>
              <a:latin typeface="Aptos" panose="020B0004020202020204" pitchFamily="34" charset="0"/>
              <a:ea typeface="+mn-ea"/>
              <a:cs typeface="+mn-cs"/>
              <a:sym typeface="Helvetica Neue"/>
            </a:endParaRPr>
          </a:p>
          <a:p>
            <a:pPr marL="228600" indent="-228600">
              <a:buSzPts val="1866"/>
              <a:buFont typeface="Systemschrift Normal"/>
              <a:buChar char="‣"/>
            </a:pPr>
            <a:r>
              <a:rPr lang="en-US" kern="1200" dirty="0">
                <a:solidFill>
                  <a:schemeClr val="tx1"/>
                </a:solidFill>
                <a:latin typeface="Aptos" panose="020B0004020202020204" pitchFamily="34" charset="0"/>
                <a:ea typeface="+mn-ea"/>
                <a:cs typeface="+mn-cs"/>
                <a:sym typeface="Helvetica Neue"/>
              </a:rPr>
              <a:t>You would then divide 139 by 2, which gives you 69 with a remainder of 1.  </a:t>
            </a:r>
            <a:endParaRPr kern="1200" dirty="0">
              <a:solidFill>
                <a:schemeClr val="tx1"/>
              </a:solidFill>
              <a:latin typeface="Aptos" panose="020B0004020202020204" pitchFamily="34" charset="0"/>
              <a:ea typeface="+mn-ea"/>
              <a:cs typeface="+mn-cs"/>
              <a:sym typeface="Helvetica Neue"/>
            </a:endParaRPr>
          </a:p>
          <a:p>
            <a:pPr marL="228600" indent="-228600">
              <a:buSzPts val="1866"/>
              <a:buFont typeface="Systemschrift Normal"/>
              <a:buChar char="‣"/>
            </a:pPr>
            <a:r>
              <a:rPr lang="en-US" kern="1200" dirty="0">
                <a:solidFill>
                  <a:schemeClr val="tx1"/>
                </a:solidFill>
                <a:latin typeface="Aptos" panose="020B0004020202020204" pitchFamily="34" charset="0"/>
                <a:ea typeface="+mn-ea"/>
                <a:cs typeface="+mn-cs"/>
                <a:sym typeface="Helvetica Neue"/>
              </a:rPr>
              <a:t>You would continue this process until you get a result of 1.  </a:t>
            </a:r>
            <a:endParaRPr kern="1200" dirty="0">
              <a:solidFill>
                <a:schemeClr val="tx1"/>
              </a:solidFill>
              <a:latin typeface="Aptos" panose="020B0004020202020204" pitchFamily="34" charset="0"/>
              <a:ea typeface="+mn-ea"/>
              <a:cs typeface="+mn-cs"/>
              <a:sym typeface="Helvetica Neue"/>
            </a:endParaRPr>
          </a:p>
          <a:p>
            <a:pPr marL="228600" indent="-228600">
              <a:buSzPts val="1866"/>
              <a:buFont typeface="Systemschrift Normal"/>
              <a:buChar char="‣"/>
            </a:pPr>
            <a:r>
              <a:rPr lang="en-US" kern="1200" dirty="0">
                <a:solidFill>
                  <a:schemeClr val="tx1"/>
                </a:solidFill>
                <a:latin typeface="Aptos" panose="020B0004020202020204" pitchFamily="34" charset="0"/>
                <a:ea typeface="+mn-ea"/>
                <a:cs typeface="+mn-cs"/>
                <a:sym typeface="Helvetica Neue"/>
              </a:rPr>
              <a:t>The remainders are 0, 1, 1, 0, 1, 0, 0, 0 and 1.  </a:t>
            </a:r>
            <a:endParaRPr kern="1200" dirty="0">
              <a:solidFill>
                <a:schemeClr val="tx1"/>
              </a:solidFill>
              <a:latin typeface="Aptos" panose="020B0004020202020204" pitchFamily="34" charset="0"/>
              <a:ea typeface="+mn-ea"/>
              <a:cs typeface="+mn-cs"/>
              <a:sym typeface="Helvetica Neue"/>
            </a:endParaRPr>
          </a:p>
          <a:p>
            <a:pPr marL="228600" indent="-228600">
              <a:buSzPts val="1866"/>
              <a:buFont typeface="Systemschrift Normal"/>
              <a:buChar char="‣"/>
            </a:pPr>
            <a:r>
              <a:rPr lang="en-US" kern="1200" dirty="0">
                <a:solidFill>
                  <a:schemeClr val="tx1"/>
                </a:solidFill>
                <a:latin typeface="Aptos" panose="020B0004020202020204" pitchFamily="34" charset="0"/>
                <a:ea typeface="+mn-ea"/>
                <a:cs typeface="+mn-cs"/>
                <a:sym typeface="Helvetica Neue"/>
              </a:rPr>
              <a:t>The binary equivalent of 278 is 100010110.</a:t>
            </a:r>
            <a:endParaRPr kern="1200" dirty="0">
              <a:solidFill>
                <a:schemeClr val="tx1"/>
              </a:solidFill>
              <a:latin typeface="Aptos" panose="020B0004020202020204" pitchFamily="34" charset="0"/>
              <a:ea typeface="+mn-ea"/>
              <a:cs typeface="+mn-cs"/>
            </a:endParaRPr>
          </a:p>
        </p:txBody>
      </p:sp>
      <p:sp>
        <p:nvSpPr>
          <p:cNvPr id="153" name="Google Shape;153;p9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5284F"/>
              </a:buClr>
              <a:buSzPts val="3200"/>
              <a:buFont typeface="Play"/>
              <a:buNone/>
            </a:pPr>
            <a:r>
              <a:rPr lang="en-US" sz="3200" b="1" i="0" u="none" strike="noStrike" cap="none" dirty="0">
                <a:solidFill>
                  <a:srgbClr val="05284F"/>
                </a:solidFill>
                <a:latin typeface="Aptos Display" panose="020B0004020202020204" pitchFamily="34" charset="0"/>
                <a:sym typeface="Play"/>
              </a:rPr>
              <a:t>Converting a decimal into a binary number</a:t>
            </a:r>
            <a:endParaRPr dirty="0">
              <a:latin typeface="Aptos Display" panose="020B0004020202020204" pitchFamily="34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10"/>
          <p:cNvSpPr txBox="1">
            <a:spLocks noGrp="1"/>
          </p:cNvSpPr>
          <p:nvPr>
            <p:ph idx="1"/>
          </p:nvPr>
        </p:nvSpPr>
        <p:spPr>
          <a:xfrm>
            <a:off x="655591" y="1799302"/>
            <a:ext cx="10703785" cy="44453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/>
          <a:p>
            <a:pPr>
              <a:buSzPts val="1866"/>
            </a:pPr>
            <a:r>
              <a:rPr lang="en-US" kern="1200" dirty="0">
                <a:solidFill>
                  <a:schemeClr val="tx1"/>
                </a:solidFill>
                <a:latin typeface="Aptos" panose="020B0004020202020204" pitchFamily="34" charset="0"/>
                <a:ea typeface="+mn-ea"/>
                <a:cs typeface="+mn-cs"/>
                <a:sym typeface="Helvetica Neue"/>
              </a:rPr>
              <a:t>To convert a </a:t>
            </a:r>
            <a:r>
              <a:rPr lang="en-US" kern="1200" dirty="0">
                <a:solidFill>
                  <a:schemeClr val="tx1"/>
                </a:solidFill>
                <a:latin typeface="Aptos" panose="020B0004020202020204" pitchFamily="34" charset="0"/>
                <a:ea typeface="+mn-ea"/>
                <a:cs typeface="+mn-cs"/>
              </a:rPr>
              <a:t>binary number to decimal</a:t>
            </a:r>
            <a:r>
              <a:rPr lang="en-US" kern="1200" dirty="0">
                <a:solidFill>
                  <a:schemeClr val="tx1"/>
                </a:solidFill>
                <a:latin typeface="Aptos" panose="020B0004020202020204" pitchFamily="34" charset="0"/>
                <a:ea typeface="+mn-ea"/>
                <a:cs typeface="+mn-cs"/>
                <a:sym typeface="Helvetica Neue"/>
              </a:rPr>
              <a:t>, list the binary digits in a row and write the corresponding powers of 2 beneath them, starting from the right with </a:t>
            </a:r>
            <a:r>
              <a:rPr lang="en-US" dirty="0">
                <a:solidFill>
                  <a:srgbClr val="05284F"/>
                </a:solidFill>
                <a:ea typeface="Helvetica Neue"/>
                <a:cs typeface="Helvetica Neue"/>
                <a:sym typeface="Helvetica Neue"/>
              </a:rPr>
              <a:t>2</a:t>
            </a:r>
            <a:r>
              <a:rPr lang="en-US" baseline="30000" dirty="0">
                <a:solidFill>
                  <a:srgbClr val="05284F"/>
                </a:solidFill>
                <a:ea typeface="Helvetica Neue"/>
                <a:cs typeface="Helvetica Neue"/>
                <a:sym typeface="Helvetica Neue"/>
              </a:rPr>
              <a:t>0</a:t>
            </a:r>
            <a:r>
              <a:rPr lang="en-US" dirty="0">
                <a:solidFill>
                  <a:srgbClr val="05284F"/>
                </a:solidFill>
                <a:ea typeface="Helvetica Neue"/>
                <a:cs typeface="Helvetica Neue"/>
                <a:sym typeface="Helvetica Neue"/>
              </a:rPr>
              <a:t> (which equals 1), followed by 2</a:t>
            </a:r>
            <a:r>
              <a:rPr lang="en-US" baseline="30000" dirty="0">
                <a:solidFill>
                  <a:srgbClr val="05284F"/>
                </a:solidFill>
                <a:ea typeface="Helvetica Neue"/>
                <a:cs typeface="Helvetica Neue"/>
                <a:sym typeface="Helvetica Neue"/>
              </a:rPr>
              <a:t>1</a:t>
            </a:r>
            <a:r>
              <a:rPr lang="en-US" dirty="0">
                <a:solidFill>
                  <a:srgbClr val="05284F"/>
                </a:solidFill>
                <a:ea typeface="Helvetica Neue"/>
                <a:cs typeface="Helvetica Neue"/>
                <a:sym typeface="Helvetica Neue"/>
              </a:rPr>
              <a:t>, 2</a:t>
            </a:r>
            <a:r>
              <a:rPr lang="en-US" baseline="30000" dirty="0">
                <a:solidFill>
                  <a:srgbClr val="05284F"/>
                </a:solidFill>
                <a:ea typeface="Helvetica Neue"/>
                <a:cs typeface="Helvetica Neue"/>
                <a:sym typeface="Helvetica Neue"/>
              </a:rPr>
              <a:t>2</a:t>
            </a:r>
            <a:r>
              <a:rPr lang="en-US" dirty="0">
                <a:solidFill>
                  <a:srgbClr val="05284F"/>
                </a:solidFill>
                <a:ea typeface="Helvetica Neue"/>
                <a:cs typeface="Helvetica Neue"/>
                <a:sym typeface="Helvetica Neue"/>
              </a:rPr>
              <a:t>, 2</a:t>
            </a:r>
            <a:r>
              <a:rPr lang="en-US" baseline="30000" dirty="0">
                <a:solidFill>
                  <a:srgbClr val="05284F"/>
                </a:solidFill>
                <a:ea typeface="Helvetica Neue"/>
                <a:cs typeface="Helvetica Neue"/>
                <a:sym typeface="Helvetica Neue"/>
              </a:rPr>
              <a:t>3</a:t>
            </a:r>
            <a:r>
              <a:rPr lang="en-US" kern="1200" dirty="0">
                <a:solidFill>
                  <a:srgbClr val="05284F"/>
                </a:solidFill>
                <a:sym typeface="Helvetica Neue"/>
              </a:rPr>
              <a:t>, </a:t>
            </a:r>
            <a:r>
              <a:rPr lang="en-US" kern="1200" dirty="0">
                <a:solidFill>
                  <a:schemeClr val="tx1"/>
                </a:solidFill>
                <a:latin typeface="Aptos" panose="020B0004020202020204" pitchFamily="34" charset="0"/>
                <a:ea typeface="+mn-ea"/>
                <a:cs typeface="+mn-cs"/>
                <a:sym typeface="Helvetica Neue"/>
              </a:rPr>
              <a:t>etc. </a:t>
            </a:r>
          </a:p>
          <a:p>
            <a:pPr marL="228600" lvl="0" indent="-228600">
              <a:buSzPts val="1866"/>
              <a:buFont typeface="Systemschrift Normal"/>
              <a:buChar char="‣"/>
            </a:pPr>
            <a:r>
              <a:rPr lang="en-US" kern="1200" dirty="0">
                <a:solidFill>
                  <a:schemeClr val="tx1"/>
                </a:solidFill>
                <a:latin typeface="Aptos" panose="020B0004020202020204" pitchFamily="34" charset="0"/>
                <a:ea typeface="+mn-ea"/>
                <a:cs typeface="+mn-cs"/>
                <a:sym typeface="Helvetica Neue"/>
              </a:rPr>
              <a:t>Multiply each binary digit by its corresponding power of 2 and add the results. </a:t>
            </a:r>
            <a:endParaRPr kern="1200" dirty="0">
              <a:solidFill>
                <a:schemeClr val="tx1"/>
              </a:solidFill>
              <a:latin typeface="Aptos" panose="020B0004020202020204" pitchFamily="34" charset="0"/>
              <a:ea typeface="+mn-ea"/>
              <a:cs typeface="+mn-cs"/>
              <a:sym typeface="Helvetica Neue"/>
            </a:endParaRPr>
          </a:p>
          <a:p>
            <a:pPr marL="228600" indent="-228600">
              <a:buSzPts val="1866"/>
              <a:buFont typeface="Systemschrift Normal"/>
              <a:buChar char="‣"/>
            </a:pPr>
            <a:r>
              <a:rPr lang="en-US" kern="1200" dirty="0">
                <a:solidFill>
                  <a:schemeClr val="tx1"/>
                </a:solidFill>
                <a:latin typeface="Aptos" panose="020B0004020202020204" pitchFamily="34" charset="0"/>
                <a:ea typeface="+mn-ea"/>
                <a:cs typeface="+mn-cs"/>
                <a:sym typeface="Helvetica Neue"/>
              </a:rPr>
              <a:t>For example: 1011 in binary is  </a:t>
            </a:r>
            <a:endParaRPr kern="1200" dirty="0">
              <a:solidFill>
                <a:schemeClr val="tx1"/>
              </a:solidFill>
              <a:latin typeface="Aptos" panose="020B0004020202020204" pitchFamily="34" charset="0"/>
              <a:ea typeface="+mn-ea"/>
              <a:cs typeface="+mn-cs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E6790"/>
              </a:buClr>
              <a:buSzPts val="1866"/>
              <a:buFont typeface="Helvetica Neue"/>
              <a:buNone/>
            </a:pPr>
            <a:endParaRPr sz="1866" dirty="0">
              <a:solidFill>
                <a:srgbClr val="0E679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E6790"/>
              </a:buClr>
              <a:buSzPts val="1200"/>
              <a:buFont typeface="Helvetica Neue"/>
              <a:buNone/>
            </a:pPr>
            <a:endParaRPr sz="1200" dirty="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59" name="Google Shape;159;p10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5284F"/>
              </a:buClr>
              <a:buSzPts val="3200"/>
              <a:buFont typeface="Play"/>
              <a:buNone/>
            </a:pPr>
            <a:r>
              <a:rPr lang="en-US" sz="3200" b="1" i="0" u="none" strike="noStrike" cap="none" dirty="0">
                <a:solidFill>
                  <a:srgbClr val="05284F"/>
                </a:solidFill>
                <a:latin typeface="Aptos Display" panose="020B0004020202020204" pitchFamily="34" charset="0"/>
                <a:sym typeface="Play"/>
              </a:rPr>
              <a:t>Converting a binary into a decimal number</a:t>
            </a:r>
            <a:endParaRPr dirty="0">
              <a:latin typeface="Aptos Display" panose="020B0004020202020204" pitchFamily="34" charset="0"/>
            </a:endParaRPr>
          </a:p>
        </p:txBody>
      </p:sp>
      <p:graphicFrame>
        <p:nvGraphicFramePr>
          <p:cNvPr id="160" name="Google Shape;160;p10"/>
          <p:cNvGraphicFramePr/>
          <p:nvPr>
            <p:extLst>
              <p:ext uri="{D42A27DB-BD31-4B8C-83A1-F6EECF244321}">
                <p14:modId xmlns:p14="http://schemas.microsoft.com/office/powerpoint/2010/main" val="3035886183"/>
              </p:ext>
            </p:extLst>
          </p:nvPr>
        </p:nvGraphicFramePr>
        <p:xfrm>
          <a:off x="655591" y="4390593"/>
          <a:ext cx="9882950" cy="1193800"/>
        </p:xfrm>
        <a:graphic>
          <a:graphicData uri="http://schemas.openxmlformats.org/drawingml/2006/table">
            <a:tbl>
              <a:tblPr bandRow="1">
                <a:tableStyleId>{073A0DAA-6AF3-43AB-8588-CEC1D06C72B9}</a:tableStyleId>
              </a:tblPr>
              <a:tblGrid>
                <a:gridCol w="14118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118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118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118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1185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41185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41185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5969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52850"/>
                        </a:buClr>
                        <a:buSzPts val="1800"/>
                        <a:buFont typeface="Helvetica Neue"/>
                        <a:buNone/>
                      </a:pPr>
                      <a:r>
                        <a:rPr lang="en-US" sz="1800" b="1" u="none" strike="noStrike" cap="none" dirty="0">
                          <a:solidFill>
                            <a:srgbClr val="052850"/>
                          </a:solidFill>
                          <a:latin typeface="Aptos" panose="020B0004020202020204" pitchFamily="34" charset="0"/>
                        </a:rPr>
                        <a:t>16</a:t>
                      </a:r>
                      <a:endParaRPr dirty="0">
                        <a:latin typeface="Aptos" panose="020B00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52850"/>
                        </a:buClr>
                        <a:buSzPts val="1800"/>
                        <a:buFont typeface="Helvetica Neue"/>
                        <a:buNone/>
                      </a:pPr>
                      <a:r>
                        <a:rPr lang="en-US" sz="1800" b="1" u="none" strike="noStrike" cap="none" dirty="0">
                          <a:solidFill>
                            <a:srgbClr val="052850"/>
                          </a:solidFill>
                          <a:latin typeface="Aptos" panose="020B0004020202020204" pitchFamily="34" charset="0"/>
                        </a:rPr>
                        <a:t>8</a:t>
                      </a:r>
                      <a:endParaRPr dirty="0">
                        <a:latin typeface="Aptos" panose="020B00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52850"/>
                        </a:buClr>
                        <a:buSzPts val="1800"/>
                        <a:buFont typeface="Helvetica Neue"/>
                        <a:buNone/>
                      </a:pPr>
                      <a:r>
                        <a:rPr lang="en-US" sz="1800" b="1" u="none" strike="noStrike" cap="none" dirty="0">
                          <a:solidFill>
                            <a:srgbClr val="052850"/>
                          </a:solidFill>
                          <a:latin typeface="Aptos" panose="020B0004020202020204" pitchFamily="34" charset="0"/>
                        </a:rPr>
                        <a:t>4</a:t>
                      </a:r>
                      <a:endParaRPr dirty="0">
                        <a:latin typeface="Aptos" panose="020B00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52850"/>
                        </a:buClr>
                        <a:buSzPts val="1800"/>
                        <a:buFont typeface="Helvetica Neue"/>
                        <a:buNone/>
                      </a:pPr>
                      <a:r>
                        <a:rPr lang="en-US" sz="1800" b="1" u="none" strike="noStrike" cap="none">
                          <a:solidFill>
                            <a:srgbClr val="052850"/>
                          </a:solidFill>
                          <a:latin typeface="Aptos" panose="020B0004020202020204" pitchFamily="34" charset="0"/>
                        </a:rPr>
                        <a:t>2</a:t>
                      </a:r>
                      <a:endParaRPr>
                        <a:latin typeface="Aptos" panose="020B00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52850"/>
                        </a:buClr>
                        <a:buSzPts val="1800"/>
                        <a:buFont typeface="Helvetica Neue"/>
                        <a:buNone/>
                      </a:pPr>
                      <a:r>
                        <a:rPr lang="en-US" sz="1800" b="1" u="none" strike="noStrike" cap="none" dirty="0">
                          <a:solidFill>
                            <a:srgbClr val="052850"/>
                          </a:solidFill>
                          <a:latin typeface="Aptos" panose="020B0004020202020204" pitchFamily="34" charset="0"/>
                        </a:rPr>
                        <a:t>1</a:t>
                      </a:r>
                      <a:endParaRPr dirty="0">
                        <a:latin typeface="Aptos" panose="020B00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52850"/>
                        </a:buClr>
                        <a:buSzPts val="1800"/>
                        <a:buFont typeface="Helvetica Neue"/>
                        <a:buNone/>
                      </a:pPr>
                      <a:r>
                        <a:rPr lang="en-US" sz="1800" b="1" u="none" strike="noStrike" cap="none" dirty="0">
                          <a:solidFill>
                            <a:srgbClr val="052850"/>
                          </a:solidFill>
                          <a:latin typeface="Aptos" panose="020B0004020202020204" pitchFamily="34" charset="0"/>
                        </a:rPr>
                        <a:t>Binary</a:t>
                      </a:r>
                      <a:endParaRPr dirty="0">
                        <a:latin typeface="Aptos" panose="020B00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52850"/>
                        </a:buClr>
                        <a:buSzPts val="1800"/>
                        <a:buFont typeface="Helvetica Neue"/>
                        <a:buNone/>
                      </a:pPr>
                      <a:r>
                        <a:rPr lang="en-US" sz="1800" b="1" u="none" strike="noStrike" cap="none">
                          <a:solidFill>
                            <a:srgbClr val="052850"/>
                          </a:solidFill>
                          <a:latin typeface="Aptos" panose="020B0004020202020204" pitchFamily="34" charset="0"/>
                        </a:rPr>
                        <a:t>Decimal</a:t>
                      </a:r>
                      <a:endParaRPr>
                        <a:latin typeface="Aptos" panose="020B00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969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Helvetica Neue"/>
                        <a:buNone/>
                      </a:pPr>
                      <a:endParaRPr sz="1800" u="none" strike="noStrike" cap="none">
                        <a:latin typeface="Aptos" panose="020B00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52850"/>
                        </a:buClr>
                        <a:buSzPts val="1800"/>
                        <a:buFont typeface="Helvetica Neue"/>
                        <a:buNone/>
                      </a:pPr>
                      <a:r>
                        <a:rPr lang="en-US" sz="1800" u="none" strike="noStrike" cap="none">
                          <a:solidFill>
                            <a:srgbClr val="052850"/>
                          </a:solidFill>
                          <a:latin typeface="Aptos" panose="020B0004020202020204" pitchFamily="34" charset="0"/>
                        </a:rPr>
                        <a:t>1</a:t>
                      </a:r>
                      <a:endParaRPr>
                        <a:latin typeface="Aptos" panose="020B00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52850"/>
                        </a:buClr>
                        <a:buSzPts val="1800"/>
                        <a:buFont typeface="Helvetica Neue"/>
                        <a:buNone/>
                      </a:pPr>
                      <a:r>
                        <a:rPr lang="en-US" sz="1800" u="none" strike="noStrike" cap="none">
                          <a:solidFill>
                            <a:srgbClr val="052850"/>
                          </a:solidFill>
                          <a:latin typeface="Aptos" panose="020B0004020202020204" pitchFamily="34" charset="0"/>
                        </a:rPr>
                        <a:t>0</a:t>
                      </a:r>
                      <a:endParaRPr>
                        <a:latin typeface="Aptos" panose="020B00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52850"/>
                        </a:buClr>
                        <a:buSzPts val="1800"/>
                        <a:buFont typeface="Helvetica Neue"/>
                        <a:buNone/>
                      </a:pPr>
                      <a:r>
                        <a:rPr lang="en-US" sz="1800" u="none" strike="noStrike" cap="none" dirty="0">
                          <a:solidFill>
                            <a:srgbClr val="052850"/>
                          </a:solidFill>
                          <a:latin typeface="Aptos" panose="020B0004020202020204" pitchFamily="34" charset="0"/>
                        </a:rPr>
                        <a:t>1</a:t>
                      </a:r>
                      <a:endParaRPr dirty="0">
                        <a:latin typeface="Aptos" panose="020B00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52850"/>
                        </a:buClr>
                        <a:buSzPts val="1800"/>
                        <a:buFont typeface="Helvetica Neue"/>
                        <a:buNone/>
                      </a:pPr>
                      <a:r>
                        <a:rPr lang="en-US" sz="1800" u="none" strike="noStrike" cap="none" dirty="0">
                          <a:solidFill>
                            <a:srgbClr val="052850"/>
                          </a:solidFill>
                          <a:latin typeface="Aptos" panose="020B0004020202020204" pitchFamily="34" charset="0"/>
                        </a:rPr>
                        <a:t>1</a:t>
                      </a:r>
                      <a:endParaRPr dirty="0">
                        <a:latin typeface="Aptos" panose="020B00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52850"/>
                        </a:buClr>
                        <a:buSzPts val="1800"/>
                        <a:buFont typeface="Helvetica Neue"/>
                        <a:buNone/>
                      </a:pPr>
                      <a:r>
                        <a:rPr lang="en-US" sz="1800" u="none" strike="noStrike" cap="none" dirty="0">
                          <a:solidFill>
                            <a:srgbClr val="052850"/>
                          </a:solidFill>
                          <a:latin typeface="Aptos" panose="020B0004020202020204" pitchFamily="34" charset="0"/>
                        </a:rPr>
                        <a:t>1011</a:t>
                      </a:r>
                      <a:endParaRPr dirty="0">
                        <a:latin typeface="Aptos" panose="020B00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52850"/>
                        </a:buClr>
                        <a:buSzPts val="1800"/>
                        <a:buFont typeface="Helvetica Neue"/>
                        <a:buNone/>
                      </a:pPr>
                      <a:r>
                        <a:rPr lang="en-US" sz="1800" u="none" strike="noStrike" cap="none" dirty="0">
                          <a:solidFill>
                            <a:srgbClr val="052850"/>
                          </a:solidFill>
                          <a:latin typeface="Aptos" panose="020B0004020202020204" pitchFamily="34" charset="0"/>
                        </a:rPr>
                        <a:t>11</a:t>
                      </a:r>
                      <a:endParaRPr dirty="0">
                        <a:latin typeface="Aptos" panose="020B00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11"/>
          <p:cNvSpPr txBox="1">
            <a:spLocks noGrp="1"/>
          </p:cNvSpPr>
          <p:nvPr>
            <p:ph type="body" idx="1"/>
          </p:nvPr>
        </p:nvSpPr>
        <p:spPr>
          <a:xfrm>
            <a:off x="655590" y="1299696"/>
            <a:ext cx="10703786" cy="46889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Clr>
                <a:srgbClr val="0E6790"/>
              </a:buClr>
              <a:buSzPts val="1866"/>
              <a:buNone/>
            </a:pPr>
            <a:r>
              <a:rPr lang="de-DE" kern="1200" dirty="0">
                <a:solidFill>
                  <a:schemeClr val="tx1"/>
                </a:solidFill>
                <a:latin typeface="Aptos" panose="020B0004020202020204" pitchFamily="34" charset="0"/>
                <a:ea typeface="+mn-ea"/>
                <a:cs typeface="+mn-cs"/>
              </a:rPr>
              <a:t>More </a:t>
            </a:r>
            <a:r>
              <a:rPr lang="en-GB" kern="1200" dirty="0">
                <a:solidFill>
                  <a:schemeClr val="tx1"/>
                </a:solidFill>
                <a:latin typeface="Aptos" panose="020B0004020202020204" pitchFamily="34" charset="0"/>
                <a:ea typeface="+mn-ea"/>
                <a:cs typeface="+mn-cs"/>
              </a:rPr>
              <a:t>examples</a:t>
            </a:r>
            <a:r>
              <a:rPr lang="de-DE" kern="1200" dirty="0">
                <a:solidFill>
                  <a:schemeClr val="tx1"/>
                </a:solidFill>
                <a:latin typeface="Aptos" panose="020B0004020202020204" pitchFamily="34" charset="0"/>
                <a:ea typeface="+mn-ea"/>
                <a:cs typeface="+mn-cs"/>
              </a:rPr>
              <a:t>: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E6790"/>
              </a:buClr>
              <a:buSzPts val="1866"/>
              <a:buFont typeface="Helvetica Neue"/>
              <a:buNone/>
            </a:pPr>
            <a:endParaRPr sz="1200" b="0" i="0" u="none" strike="noStrike" cap="none" dirty="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66" name="Google Shape;166;p11"/>
          <p:cNvSpPr txBox="1">
            <a:spLocks noGrp="1"/>
          </p:cNvSpPr>
          <p:nvPr>
            <p:ph type="title"/>
          </p:nvPr>
        </p:nvSpPr>
        <p:spPr>
          <a:xfrm>
            <a:off x="645669" y="512746"/>
            <a:ext cx="8433017" cy="9229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/>
          <a:p>
            <a:pPr lvl="0">
              <a:buSzPts val="3200"/>
            </a:pPr>
            <a:r>
              <a:rPr lang="en-US" dirty="0">
                <a:latin typeface="Aptos Display" panose="020B0004020202020204" pitchFamily="34" charset="0"/>
              </a:rPr>
              <a:t>Converting a binary into a decimal number</a:t>
            </a:r>
            <a:endParaRPr dirty="0">
              <a:latin typeface="Aptos Display" panose="020B0004020202020204" pitchFamily="34" charset="0"/>
            </a:endParaRPr>
          </a:p>
        </p:txBody>
      </p:sp>
      <p:graphicFrame>
        <p:nvGraphicFramePr>
          <p:cNvPr id="167" name="Google Shape;167;p11"/>
          <p:cNvGraphicFramePr/>
          <p:nvPr>
            <p:extLst>
              <p:ext uri="{D42A27DB-BD31-4B8C-83A1-F6EECF244321}">
                <p14:modId xmlns:p14="http://schemas.microsoft.com/office/powerpoint/2010/main" val="4256806246"/>
              </p:ext>
            </p:extLst>
          </p:nvPr>
        </p:nvGraphicFramePr>
        <p:xfrm>
          <a:off x="655589" y="1767846"/>
          <a:ext cx="9835430" cy="4312225"/>
        </p:xfrm>
        <a:graphic>
          <a:graphicData uri="http://schemas.openxmlformats.org/drawingml/2006/table">
            <a:tbl>
              <a:tblPr bandRow="1">
                <a:tableStyleId>{073A0DAA-6AF3-43AB-8588-CEC1D06C72B9}</a:tableStyleId>
              </a:tblPr>
              <a:tblGrid>
                <a:gridCol w="89413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9413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9413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9413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9413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9413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89413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693365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670897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1189704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1022554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</a:tblGrid>
              <a:tr h="451401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52850"/>
                        </a:buClr>
                        <a:buSzPts val="1800"/>
                        <a:buFont typeface="Helvetica Neue"/>
                        <a:buNone/>
                      </a:pPr>
                      <a:r>
                        <a:rPr lang="en-US" sz="1800" b="1" u="none" strike="noStrike" cap="none" dirty="0">
                          <a:solidFill>
                            <a:srgbClr val="052850"/>
                          </a:solidFill>
                          <a:latin typeface="Aptos" panose="020B0004020202020204" pitchFamily="34" charset="0"/>
                        </a:rPr>
                        <a:t>256</a:t>
                      </a:r>
                      <a:endParaRPr dirty="0">
                        <a:latin typeface="Aptos" panose="020B00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52850"/>
                        </a:buClr>
                        <a:buSzPts val="1800"/>
                        <a:buFont typeface="Helvetica Neue"/>
                        <a:buNone/>
                      </a:pPr>
                      <a:r>
                        <a:rPr lang="en-US" sz="1800" b="1" u="none" strike="noStrike" cap="none" dirty="0">
                          <a:solidFill>
                            <a:srgbClr val="052850"/>
                          </a:solidFill>
                          <a:latin typeface="Aptos" panose="020B0004020202020204" pitchFamily="34" charset="0"/>
                        </a:rPr>
                        <a:t>128</a:t>
                      </a:r>
                      <a:endParaRPr dirty="0">
                        <a:latin typeface="Aptos" panose="020B00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52850"/>
                        </a:buClr>
                        <a:buSzPts val="1800"/>
                        <a:buFont typeface="Helvetica Neue"/>
                        <a:buNone/>
                      </a:pPr>
                      <a:r>
                        <a:rPr lang="en-US" sz="1800" b="1" u="none" strike="noStrike" cap="none" dirty="0">
                          <a:solidFill>
                            <a:srgbClr val="052850"/>
                          </a:solidFill>
                          <a:latin typeface="Aptos" panose="020B0004020202020204" pitchFamily="34" charset="0"/>
                        </a:rPr>
                        <a:t>64</a:t>
                      </a:r>
                      <a:endParaRPr dirty="0">
                        <a:latin typeface="Aptos" panose="020B00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52850"/>
                        </a:buClr>
                        <a:buSzPts val="1800"/>
                        <a:buFont typeface="Helvetica Neue"/>
                        <a:buNone/>
                      </a:pPr>
                      <a:r>
                        <a:rPr lang="en-US" sz="1800" b="1" u="none" strike="noStrike" cap="none" dirty="0">
                          <a:solidFill>
                            <a:srgbClr val="052850"/>
                          </a:solidFill>
                          <a:latin typeface="Aptos" panose="020B0004020202020204" pitchFamily="34" charset="0"/>
                        </a:rPr>
                        <a:t>32</a:t>
                      </a:r>
                      <a:endParaRPr dirty="0">
                        <a:latin typeface="Aptos" panose="020B00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52850"/>
                        </a:buClr>
                        <a:buSzPts val="1800"/>
                        <a:buFont typeface="Helvetica Neue"/>
                        <a:buNone/>
                      </a:pPr>
                      <a:r>
                        <a:rPr lang="en-US" sz="1800" b="1" u="none" strike="noStrike" cap="none" dirty="0">
                          <a:solidFill>
                            <a:srgbClr val="052850"/>
                          </a:solidFill>
                          <a:latin typeface="Aptos" panose="020B0004020202020204" pitchFamily="34" charset="0"/>
                        </a:rPr>
                        <a:t>16</a:t>
                      </a:r>
                      <a:endParaRPr dirty="0">
                        <a:latin typeface="Aptos" panose="020B00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52850"/>
                        </a:buClr>
                        <a:buSzPts val="1800"/>
                        <a:buFont typeface="Helvetica Neue"/>
                        <a:buNone/>
                      </a:pPr>
                      <a:r>
                        <a:rPr lang="en-US" sz="1800" b="1" u="none" strike="noStrike" cap="none">
                          <a:solidFill>
                            <a:srgbClr val="052850"/>
                          </a:solidFill>
                          <a:latin typeface="Aptos" panose="020B0004020202020204" pitchFamily="34" charset="0"/>
                        </a:rPr>
                        <a:t>8</a:t>
                      </a:r>
                      <a:endParaRPr>
                        <a:latin typeface="Aptos" panose="020B00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52850"/>
                        </a:buClr>
                        <a:buSzPts val="1800"/>
                        <a:buFont typeface="Helvetica Neue"/>
                        <a:buNone/>
                      </a:pPr>
                      <a:r>
                        <a:rPr lang="en-US" sz="1800" b="1" u="none" strike="noStrike" cap="none">
                          <a:solidFill>
                            <a:srgbClr val="052850"/>
                          </a:solidFill>
                          <a:latin typeface="Aptos" panose="020B0004020202020204" pitchFamily="34" charset="0"/>
                        </a:rPr>
                        <a:t>4</a:t>
                      </a:r>
                      <a:endParaRPr>
                        <a:latin typeface="Aptos" panose="020B00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52850"/>
                        </a:buClr>
                        <a:buSzPts val="1800"/>
                        <a:buFont typeface="Helvetica Neue"/>
                        <a:buNone/>
                      </a:pPr>
                      <a:r>
                        <a:rPr lang="en-US" sz="1800" b="1" u="none" strike="noStrike" cap="none">
                          <a:solidFill>
                            <a:srgbClr val="052850"/>
                          </a:solidFill>
                          <a:latin typeface="Aptos" panose="020B0004020202020204" pitchFamily="34" charset="0"/>
                        </a:rPr>
                        <a:t>2</a:t>
                      </a:r>
                      <a:endParaRPr>
                        <a:latin typeface="Aptos" panose="020B00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52850"/>
                        </a:buClr>
                        <a:buSzPts val="1800"/>
                        <a:buFont typeface="Helvetica Neue"/>
                        <a:buNone/>
                      </a:pPr>
                      <a:r>
                        <a:rPr lang="en-US" sz="1800" b="1" u="none" strike="noStrike" cap="none">
                          <a:solidFill>
                            <a:srgbClr val="052850"/>
                          </a:solidFill>
                          <a:latin typeface="Aptos" panose="020B0004020202020204" pitchFamily="34" charset="0"/>
                        </a:rPr>
                        <a:t>1</a:t>
                      </a:r>
                      <a:endParaRPr>
                        <a:latin typeface="Aptos" panose="020B00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52850"/>
                        </a:buClr>
                        <a:buSzPts val="1800"/>
                        <a:buFont typeface="Helvetica Neue"/>
                        <a:buNone/>
                      </a:pPr>
                      <a:r>
                        <a:rPr lang="en-US" sz="1800" b="1" u="none" strike="noStrike" cap="none">
                          <a:solidFill>
                            <a:srgbClr val="052850"/>
                          </a:solidFill>
                          <a:latin typeface="Aptos" panose="020B0004020202020204" pitchFamily="34" charset="0"/>
                        </a:rPr>
                        <a:t>Binary</a:t>
                      </a:r>
                      <a:endParaRPr>
                        <a:latin typeface="Aptos" panose="020B00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52850"/>
                        </a:buClr>
                        <a:buSzPts val="1800"/>
                        <a:buFont typeface="Helvetica Neue"/>
                        <a:buNone/>
                      </a:pPr>
                      <a:r>
                        <a:rPr lang="en-US" sz="1800" b="1" u="none" strike="noStrike" cap="none" dirty="0">
                          <a:solidFill>
                            <a:srgbClr val="052850"/>
                          </a:solidFill>
                          <a:latin typeface="Aptos" panose="020B0004020202020204" pitchFamily="34" charset="0"/>
                        </a:rPr>
                        <a:t>Decimal</a:t>
                      </a:r>
                      <a:endParaRPr dirty="0">
                        <a:latin typeface="Aptos" panose="020B00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65206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Helvetica Neue"/>
                        <a:buNone/>
                      </a:pPr>
                      <a:endParaRPr sz="1800" u="none" strike="noStrike" cap="none" dirty="0">
                        <a:latin typeface="Aptos" panose="020B00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Helvetica Neue"/>
                        <a:buNone/>
                      </a:pPr>
                      <a:endParaRPr sz="1800" u="none" strike="noStrike" cap="none" dirty="0">
                        <a:latin typeface="Aptos" panose="020B00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Helvetica Neue"/>
                        <a:buNone/>
                      </a:pPr>
                      <a:endParaRPr sz="1800" u="none" strike="noStrike" cap="none" dirty="0">
                        <a:latin typeface="Aptos" panose="020B00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Helvetica Neue"/>
                        <a:buNone/>
                      </a:pPr>
                      <a:endParaRPr sz="1800" u="none" strike="noStrike" cap="none" dirty="0">
                        <a:latin typeface="Aptos" panose="020B00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Helvetica Neue"/>
                        <a:buNone/>
                      </a:pPr>
                      <a:endParaRPr sz="1800" u="none" strike="noStrike" cap="none" dirty="0">
                        <a:latin typeface="Aptos" panose="020B00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52850"/>
                        </a:buClr>
                        <a:buSzPts val="1800"/>
                        <a:buFont typeface="Helvetica Neue"/>
                        <a:buNone/>
                      </a:pPr>
                      <a:r>
                        <a:rPr lang="en-US" sz="1800" u="none" strike="noStrike" cap="none">
                          <a:solidFill>
                            <a:srgbClr val="052850"/>
                          </a:solidFill>
                          <a:latin typeface="Aptos" panose="020B0004020202020204" pitchFamily="34" charset="0"/>
                        </a:rPr>
                        <a:t>0</a:t>
                      </a:r>
                      <a:endParaRPr>
                        <a:latin typeface="Aptos" panose="020B00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52850"/>
                        </a:buClr>
                        <a:buSzPts val="1800"/>
                        <a:buFont typeface="Helvetica Neue"/>
                        <a:buNone/>
                      </a:pPr>
                      <a:r>
                        <a:rPr lang="en-US" sz="1800" u="none" strike="noStrike" cap="none">
                          <a:solidFill>
                            <a:srgbClr val="052850"/>
                          </a:solidFill>
                          <a:latin typeface="Aptos" panose="020B0004020202020204" pitchFamily="34" charset="0"/>
                        </a:rPr>
                        <a:t>0</a:t>
                      </a:r>
                      <a:endParaRPr>
                        <a:latin typeface="Aptos" panose="020B00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52850"/>
                        </a:buClr>
                        <a:buSzPts val="1800"/>
                        <a:buFont typeface="Helvetica Neue"/>
                        <a:buNone/>
                      </a:pPr>
                      <a:r>
                        <a:rPr lang="en-US" sz="1800" u="none" strike="noStrike" cap="none">
                          <a:solidFill>
                            <a:srgbClr val="052850"/>
                          </a:solidFill>
                          <a:latin typeface="Aptos" panose="020B0004020202020204" pitchFamily="34" charset="0"/>
                        </a:rPr>
                        <a:t>0</a:t>
                      </a:r>
                      <a:endParaRPr>
                        <a:latin typeface="Aptos" panose="020B00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52850"/>
                        </a:buClr>
                        <a:buSzPts val="1800"/>
                        <a:buFont typeface="Helvetica Neue"/>
                        <a:buNone/>
                      </a:pPr>
                      <a:r>
                        <a:rPr lang="en-US" sz="1800" u="none" strike="noStrike" cap="none">
                          <a:solidFill>
                            <a:srgbClr val="052850"/>
                          </a:solidFill>
                          <a:latin typeface="Aptos" panose="020B0004020202020204" pitchFamily="34" charset="0"/>
                        </a:rPr>
                        <a:t>1</a:t>
                      </a:r>
                      <a:endParaRPr>
                        <a:latin typeface="Aptos" panose="020B00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52850"/>
                        </a:buClr>
                        <a:buSzPts val="1800"/>
                        <a:buFont typeface="Helvetica Neue"/>
                        <a:buNone/>
                      </a:pPr>
                      <a:r>
                        <a:rPr lang="en-US" sz="1800" u="none" strike="noStrike" cap="none">
                          <a:solidFill>
                            <a:srgbClr val="052850"/>
                          </a:solidFill>
                          <a:latin typeface="Aptos" panose="020B0004020202020204" pitchFamily="34" charset="0"/>
                        </a:rPr>
                        <a:t>1</a:t>
                      </a:r>
                      <a:endParaRPr>
                        <a:latin typeface="Aptos" panose="020B00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52850"/>
                        </a:buClr>
                        <a:buSzPts val="1800"/>
                        <a:buFont typeface="Helvetica Neue"/>
                        <a:buNone/>
                      </a:pPr>
                      <a:r>
                        <a:rPr lang="en-US" sz="1800" u="none" strike="noStrike" cap="none">
                          <a:solidFill>
                            <a:srgbClr val="052850"/>
                          </a:solidFill>
                          <a:latin typeface="Aptos" panose="020B0004020202020204" pitchFamily="34" charset="0"/>
                        </a:rPr>
                        <a:t>1</a:t>
                      </a:r>
                      <a:endParaRPr>
                        <a:latin typeface="Aptos" panose="020B00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65206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Helvetica Neue"/>
                        <a:buNone/>
                      </a:pPr>
                      <a:endParaRPr sz="1800" u="none" strike="noStrike" cap="none">
                        <a:latin typeface="Aptos" panose="020B00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Helvetica Neue"/>
                        <a:buNone/>
                      </a:pPr>
                      <a:endParaRPr sz="1800" u="none" strike="noStrike" cap="none">
                        <a:latin typeface="Aptos" panose="020B00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Helvetica Neue"/>
                        <a:buNone/>
                      </a:pPr>
                      <a:endParaRPr sz="1800" u="none" strike="noStrike" cap="none">
                        <a:latin typeface="Aptos" panose="020B00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Helvetica Neue"/>
                        <a:buNone/>
                      </a:pPr>
                      <a:endParaRPr sz="1800" u="none" strike="noStrike" cap="none" dirty="0">
                        <a:latin typeface="Aptos" panose="020B00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Helvetica Neue"/>
                        <a:buNone/>
                      </a:pPr>
                      <a:endParaRPr sz="1800" u="none" strike="noStrike" cap="none" dirty="0">
                        <a:latin typeface="Aptos" panose="020B00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52850"/>
                        </a:buClr>
                        <a:buSzPts val="1800"/>
                        <a:buFont typeface="Helvetica Neue"/>
                        <a:buNone/>
                      </a:pPr>
                      <a:r>
                        <a:rPr lang="en-US" sz="1800" u="none" strike="noStrike" cap="none" dirty="0">
                          <a:solidFill>
                            <a:srgbClr val="052850"/>
                          </a:solidFill>
                          <a:latin typeface="Aptos" panose="020B0004020202020204" pitchFamily="34" charset="0"/>
                        </a:rPr>
                        <a:t>0</a:t>
                      </a:r>
                      <a:endParaRPr dirty="0">
                        <a:latin typeface="Aptos" panose="020B00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52850"/>
                        </a:buClr>
                        <a:buSzPts val="1800"/>
                        <a:buFont typeface="Helvetica Neue"/>
                        <a:buNone/>
                      </a:pPr>
                      <a:r>
                        <a:rPr lang="en-US" sz="1800" u="none" strike="noStrike" cap="none" dirty="0">
                          <a:solidFill>
                            <a:srgbClr val="052850"/>
                          </a:solidFill>
                          <a:latin typeface="Aptos" panose="020B0004020202020204" pitchFamily="34" charset="0"/>
                        </a:rPr>
                        <a:t>0</a:t>
                      </a:r>
                      <a:endParaRPr dirty="0">
                        <a:latin typeface="Aptos" panose="020B00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52850"/>
                        </a:buClr>
                        <a:buSzPts val="1800"/>
                        <a:buFont typeface="Helvetica Neue"/>
                        <a:buNone/>
                      </a:pPr>
                      <a:r>
                        <a:rPr lang="en-US" sz="1800" u="none" strike="noStrike" cap="none" dirty="0">
                          <a:solidFill>
                            <a:srgbClr val="052850"/>
                          </a:solidFill>
                          <a:latin typeface="Aptos" panose="020B0004020202020204" pitchFamily="34" charset="0"/>
                        </a:rPr>
                        <a:t>1</a:t>
                      </a:r>
                      <a:endParaRPr dirty="0">
                        <a:latin typeface="Aptos" panose="020B00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52850"/>
                        </a:buClr>
                        <a:buSzPts val="1800"/>
                        <a:buFont typeface="Helvetica Neue"/>
                        <a:buNone/>
                      </a:pPr>
                      <a:r>
                        <a:rPr lang="en-US" sz="1800" u="none" strike="noStrike" cap="none">
                          <a:solidFill>
                            <a:srgbClr val="052850"/>
                          </a:solidFill>
                          <a:latin typeface="Aptos" panose="020B0004020202020204" pitchFamily="34" charset="0"/>
                        </a:rPr>
                        <a:t>0</a:t>
                      </a:r>
                      <a:endParaRPr>
                        <a:latin typeface="Aptos" panose="020B00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52850"/>
                        </a:buClr>
                        <a:buSzPts val="1800"/>
                        <a:buFont typeface="Helvetica Neue"/>
                        <a:buNone/>
                      </a:pPr>
                      <a:r>
                        <a:rPr lang="en-US" sz="1800" u="none" strike="noStrike" cap="none" dirty="0">
                          <a:solidFill>
                            <a:srgbClr val="052850"/>
                          </a:solidFill>
                          <a:latin typeface="Aptos" panose="020B0004020202020204" pitchFamily="34" charset="0"/>
                        </a:rPr>
                        <a:t>10</a:t>
                      </a:r>
                      <a:endParaRPr dirty="0">
                        <a:latin typeface="Aptos" panose="020B00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52850"/>
                        </a:buClr>
                        <a:buSzPts val="1800"/>
                        <a:buFont typeface="Helvetica Neue"/>
                        <a:buNone/>
                      </a:pPr>
                      <a:r>
                        <a:rPr lang="en-US" sz="1800" u="none" strike="noStrike" cap="none" dirty="0">
                          <a:solidFill>
                            <a:srgbClr val="052850"/>
                          </a:solidFill>
                          <a:latin typeface="Aptos" panose="020B0004020202020204" pitchFamily="34" charset="0"/>
                        </a:rPr>
                        <a:t>2</a:t>
                      </a:r>
                      <a:endParaRPr dirty="0">
                        <a:latin typeface="Aptos" panose="020B00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65206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Helvetica Neue"/>
                        <a:buNone/>
                      </a:pPr>
                      <a:endParaRPr sz="1800" u="none" strike="noStrike" cap="none">
                        <a:latin typeface="Aptos" panose="020B00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Helvetica Neue"/>
                        <a:buNone/>
                      </a:pPr>
                      <a:endParaRPr sz="1800" u="none" strike="noStrike" cap="none">
                        <a:latin typeface="Aptos" panose="020B00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Helvetica Neue"/>
                        <a:buNone/>
                      </a:pPr>
                      <a:endParaRPr sz="1800" u="none" strike="noStrike" cap="none">
                        <a:latin typeface="Aptos" panose="020B00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52850"/>
                        </a:buClr>
                        <a:buSzPts val="1800"/>
                        <a:buFont typeface="Helvetica Neue"/>
                        <a:buNone/>
                      </a:pPr>
                      <a:r>
                        <a:rPr lang="en-US" sz="1800" u="none" strike="noStrike" cap="none">
                          <a:solidFill>
                            <a:srgbClr val="052850"/>
                          </a:solidFill>
                          <a:latin typeface="Aptos" panose="020B0004020202020204" pitchFamily="34" charset="0"/>
                        </a:rPr>
                        <a:t>1</a:t>
                      </a:r>
                      <a:endParaRPr>
                        <a:latin typeface="Aptos" panose="020B00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52850"/>
                        </a:buClr>
                        <a:buSzPts val="1800"/>
                        <a:buFont typeface="Helvetica Neue"/>
                        <a:buNone/>
                      </a:pPr>
                      <a:r>
                        <a:rPr lang="en-US" sz="1800" u="none" strike="noStrike" cap="none" dirty="0">
                          <a:solidFill>
                            <a:srgbClr val="052850"/>
                          </a:solidFill>
                          <a:latin typeface="Aptos" panose="020B0004020202020204" pitchFamily="34" charset="0"/>
                        </a:rPr>
                        <a:t>0</a:t>
                      </a:r>
                      <a:endParaRPr dirty="0">
                        <a:latin typeface="Aptos" panose="020B00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52850"/>
                        </a:buClr>
                        <a:buSzPts val="1800"/>
                        <a:buFont typeface="Helvetica Neue"/>
                        <a:buNone/>
                      </a:pPr>
                      <a:r>
                        <a:rPr lang="en-US" sz="1800" u="none" strike="noStrike" cap="none" dirty="0">
                          <a:solidFill>
                            <a:srgbClr val="052850"/>
                          </a:solidFill>
                          <a:latin typeface="Aptos" panose="020B0004020202020204" pitchFamily="34" charset="0"/>
                        </a:rPr>
                        <a:t>0</a:t>
                      </a:r>
                      <a:endParaRPr dirty="0">
                        <a:latin typeface="Aptos" panose="020B00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52850"/>
                        </a:buClr>
                        <a:buSzPts val="1800"/>
                        <a:buFont typeface="Helvetica Neue"/>
                        <a:buNone/>
                      </a:pPr>
                      <a:r>
                        <a:rPr lang="en-US" sz="1800" u="none" strike="noStrike" cap="none" dirty="0">
                          <a:solidFill>
                            <a:srgbClr val="052850"/>
                          </a:solidFill>
                          <a:latin typeface="Aptos" panose="020B0004020202020204" pitchFamily="34" charset="0"/>
                        </a:rPr>
                        <a:t>1</a:t>
                      </a:r>
                      <a:endParaRPr dirty="0">
                        <a:latin typeface="Aptos" panose="020B00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52850"/>
                        </a:buClr>
                        <a:buSzPts val="1800"/>
                        <a:buFont typeface="Helvetica Neue"/>
                        <a:buNone/>
                      </a:pPr>
                      <a:r>
                        <a:rPr lang="en-US" sz="1800" u="none" strike="noStrike" cap="none" dirty="0">
                          <a:solidFill>
                            <a:srgbClr val="052850"/>
                          </a:solidFill>
                          <a:latin typeface="Aptos" panose="020B0004020202020204" pitchFamily="34" charset="0"/>
                        </a:rPr>
                        <a:t>0</a:t>
                      </a:r>
                      <a:endParaRPr dirty="0">
                        <a:latin typeface="Aptos" panose="020B00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52850"/>
                        </a:buClr>
                        <a:buSzPts val="1800"/>
                        <a:buFont typeface="Helvetica Neue"/>
                        <a:buNone/>
                      </a:pPr>
                      <a:r>
                        <a:rPr lang="en-US" sz="1800" u="none" strike="noStrike" cap="none" dirty="0">
                          <a:solidFill>
                            <a:srgbClr val="052850"/>
                          </a:solidFill>
                          <a:latin typeface="Aptos" panose="020B0004020202020204" pitchFamily="34" charset="0"/>
                        </a:rPr>
                        <a:t>1</a:t>
                      </a:r>
                      <a:endParaRPr dirty="0">
                        <a:latin typeface="Aptos" panose="020B00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52850"/>
                        </a:buClr>
                        <a:buSzPts val="1800"/>
                        <a:buFont typeface="Helvetica Neue"/>
                        <a:buNone/>
                      </a:pPr>
                      <a:r>
                        <a:rPr lang="en-US" sz="1800" u="none" strike="noStrike" cap="none" dirty="0">
                          <a:solidFill>
                            <a:srgbClr val="052850"/>
                          </a:solidFill>
                          <a:latin typeface="Aptos" panose="020B0004020202020204" pitchFamily="34" charset="0"/>
                        </a:rPr>
                        <a:t>100101</a:t>
                      </a:r>
                      <a:endParaRPr dirty="0">
                        <a:latin typeface="Aptos" panose="020B00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52850"/>
                        </a:buClr>
                        <a:buSzPts val="1800"/>
                        <a:buFont typeface="Helvetica Neue"/>
                        <a:buNone/>
                      </a:pPr>
                      <a:r>
                        <a:rPr lang="en-US" sz="1800" u="none" strike="noStrike" cap="none">
                          <a:solidFill>
                            <a:srgbClr val="052850"/>
                          </a:solidFill>
                          <a:latin typeface="Aptos" panose="020B0004020202020204" pitchFamily="34" charset="0"/>
                        </a:rPr>
                        <a:t>37</a:t>
                      </a:r>
                      <a:endParaRPr>
                        <a:latin typeface="Aptos" panose="020B00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965206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52850"/>
                        </a:buClr>
                        <a:buSzPts val="1800"/>
                        <a:buFont typeface="Helvetica Neue"/>
                        <a:buNone/>
                      </a:pPr>
                      <a:r>
                        <a:rPr lang="en-US" sz="1800" u="none" strike="noStrike" cap="none" dirty="0">
                          <a:solidFill>
                            <a:srgbClr val="052850"/>
                          </a:solidFill>
                          <a:latin typeface="Aptos" panose="020B0004020202020204" pitchFamily="34" charset="0"/>
                        </a:rPr>
                        <a:t>1</a:t>
                      </a:r>
                      <a:endParaRPr dirty="0">
                        <a:latin typeface="Aptos" panose="020B00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52850"/>
                        </a:buClr>
                        <a:buSzPts val="1800"/>
                        <a:buFont typeface="Helvetica Neue"/>
                        <a:buNone/>
                      </a:pPr>
                      <a:r>
                        <a:rPr lang="en-US" sz="1800" u="none" strike="noStrike" cap="none" dirty="0">
                          <a:solidFill>
                            <a:srgbClr val="052850"/>
                          </a:solidFill>
                          <a:latin typeface="Aptos" panose="020B0004020202020204" pitchFamily="34" charset="0"/>
                        </a:rPr>
                        <a:t>1</a:t>
                      </a:r>
                      <a:endParaRPr dirty="0">
                        <a:latin typeface="Aptos" panose="020B00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52850"/>
                        </a:buClr>
                        <a:buSzPts val="1800"/>
                        <a:buFont typeface="Helvetica Neue"/>
                        <a:buNone/>
                      </a:pPr>
                      <a:r>
                        <a:rPr lang="en-US" sz="1800" u="none" strike="noStrike" cap="none" dirty="0">
                          <a:solidFill>
                            <a:srgbClr val="052850"/>
                          </a:solidFill>
                          <a:latin typeface="Aptos" panose="020B0004020202020204" pitchFamily="34" charset="0"/>
                        </a:rPr>
                        <a:t>1</a:t>
                      </a:r>
                      <a:endParaRPr dirty="0">
                        <a:latin typeface="Aptos" panose="020B00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52850"/>
                        </a:buClr>
                        <a:buSzPts val="1800"/>
                        <a:buFont typeface="Helvetica Neue"/>
                        <a:buNone/>
                      </a:pPr>
                      <a:r>
                        <a:rPr lang="en-US" sz="1800" u="none" strike="noStrike" cap="none">
                          <a:solidFill>
                            <a:srgbClr val="052850"/>
                          </a:solidFill>
                          <a:latin typeface="Aptos" panose="020B0004020202020204" pitchFamily="34" charset="0"/>
                        </a:rPr>
                        <a:t>1</a:t>
                      </a:r>
                      <a:endParaRPr>
                        <a:latin typeface="Aptos" panose="020B00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52850"/>
                        </a:buClr>
                        <a:buSzPts val="1800"/>
                        <a:buFont typeface="Helvetica Neue"/>
                        <a:buNone/>
                      </a:pPr>
                      <a:r>
                        <a:rPr lang="en-US" sz="1800" u="none" strike="noStrike" cap="none">
                          <a:solidFill>
                            <a:srgbClr val="052850"/>
                          </a:solidFill>
                          <a:latin typeface="Aptos" panose="020B0004020202020204" pitchFamily="34" charset="0"/>
                        </a:rPr>
                        <a:t>1</a:t>
                      </a:r>
                      <a:endParaRPr>
                        <a:latin typeface="Aptos" panose="020B00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52850"/>
                        </a:buClr>
                        <a:buSzPts val="1800"/>
                        <a:buFont typeface="Helvetica Neue"/>
                        <a:buNone/>
                      </a:pPr>
                      <a:r>
                        <a:rPr lang="en-US" sz="1800" u="none" strike="noStrike" cap="none">
                          <a:solidFill>
                            <a:srgbClr val="052850"/>
                          </a:solidFill>
                          <a:latin typeface="Aptos" panose="020B0004020202020204" pitchFamily="34" charset="0"/>
                        </a:rPr>
                        <a:t>1</a:t>
                      </a:r>
                      <a:endParaRPr>
                        <a:latin typeface="Aptos" panose="020B00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52850"/>
                        </a:buClr>
                        <a:buSzPts val="1800"/>
                        <a:buFont typeface="Helvetica Neue"/>
                        <a:buNone/>
                      </a:pPr>
                      <a:r>
                        <a:rPr lang="en-US" sz="1800" u="none" strike="noStrike" cap="none">
                          <a:solidFill>
                            <a:srgbClr val="052850"/>
                          </a:solidFill>
                          <a:latin typeface="Aptos" panose="020B0004020202020204" pitchFamily="34" charset="0"/>
                        </a:rPr>
                        <a:t>1</a:t>
                      </a:r>
                      <a:endParaRPr>
                        <a:latin typeface="Aptos" panose="020B00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52850"/>
                        </a:buClr>
                        <a:buSzPts val="1800"/>
                        <a:buFont typeface="Helvetica Neue"/>
                        <a:buNone/>
                      </a:pPr>
                      <a:r>
                        <a:rPr lang="en-US" sz="1800" u="none" strike="noStrike" cap="none" dirty="0">
                          <a:solidFill>
                            <a:srgbClr val="052850"/>
                          </a:solidFill>
                          <a:latin typeface="Aptos" panose="020B0004020202020204" pitchFamily="34" charset="0"/>
                        </a:rPr>
                        <a:t>1</a:t>
                      </a:r>
                      <a:endParaRPr dirty="0">
                        <a:latin typeface="Aptos" panose="020B00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52850"/>
                        </a:buClr>
                        <a:buSzPts val="1800"/>
                        <a:buFont typeface="Helvetica Neue"/>
                        <a:buNone/>
                      </a:pPr>
                      <a:r>
                        <a:rPr lang="en-US" sz="1800" u="none" strike="noStrike" cap="none" dirty="0">
                          <a:solidFill>
                            <a:srgbClr val="052850"/>
                          </a:solidFill>
                          <a:latin typeface="Aptos" panose="020B0004020202020204" pitchFamily="34" charset="0"/>
                        </a:rPr>
                        <a:t>1</a:t>
                      </a:r>
                      <a:endParaRPr dirty="0">
                        <a:latin typeface="Aptos" panose="020B00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52850"/>
                        </a:buClr>
                        <a:buSzPts val="1800"/>
                        <a:buFont typeface="Helvetica Neue"/>
                        <a:buNone/>
                      </a:pPr>
                      <a:r>
                        <a:rPr lang="en-US" sz="1800" u="none" strike="noStrike" cap="none" dirty="0">
                          <a:solidFill>
                            <a:srgbClr val="052850"/>
                          </a:solidFill>
                          <a:latin typeface="Aptos" panose="020B0004020202020204" pitchFamily="34" charset="0"/>
                        </a:rPr>
                        <a:t>111111111</a:t>
                      </a:r>
                      <a:endParaRPr dirty="0">
                        <a:latin typeface="Aptos" panose="020B00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52850"/>
                        </a:buClr>
                        <a:buSzPts val="1800"/>
                        <a:buFont typeface="Helvetica Neue"/>
                        <a:buNone/>
                      </a:pPr>
                      <a:r>
                        <a:rPr lang="en-US" sz="1800" u="none" strike="noStrike" cap="none" dirty="0">
                          <a:solidFill>
                            <a:srgbClr val="052850"/>
                          </a:solidFill>
                          <a:latin typeface="Aptos" panose="020B0004020202020204" pitchFamily="34" charset="0"/>
                        </a:rPr>
                        <a:t>511</a:t>
                      </a:r>
                      <a:endParaRPr dirty="0">
                        <a:latin typeface="Aptos" panose="020B00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Science on Stage 1">
      <a:dk1>
        <a:srgbClr val="052850"/>
      </a:dk1>
      <a:lt1>
        <a:srgbClr val="FFFFFF"/>
      </a:lt1>
      <a:dk2>
        <a:srgbClr val="6192C0"/>
      </a:dk2>
      <a:lt2>
        <a:srgbClr val="E9F3FF"/>
      </a:lt2>
      <a:accent1>
        <a:srgbClr val="FABB14"/>
      </a:accent1>
      <a:accent2>
        <a:srgbClr val="95C11F"/>
      </a:accent2>
      <a:accent3>
        <a:srgbClr val="EF7D00"/>
      </a:accent3>
      <a:accent4>
        <a:srgbClr val="009ED3"/>
      </a:accent4>
      <a:accent5>
        <a:srgbClr val="B83844"/>
      </a:accent5>
      <a:accent6>
        <a:srgbClr val="2A61A0"/>
      </a:accent6>
      <a:hlink>
        <a:srgbClr val="052850"/>
      </a:hlink>
      <a:folHlink>
        <a:srgbClr val="052850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bebdec8a-3f2a-4143-907b-f144d9fa917e">
      <Terms xmlns="http://schemas.microsoft.com/office/infopath/2007/PartnerControls"/>
    </lcf76f155ced4ddcb4097134ff3c332f>
    <TaxCatchAll xmlns="7860be0e-ffc9-42e6-9b10-708e6cacedf8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891C44D75695184FAADF36D81CC895CA" ma:contentTypeVersion="14" ma:contentTypeDescription="Ein neues Dokument erstellen." ma:contentTypeScope="" ma:versionID="56fb11ded634cf261f301c2f096412b0">
  <xsd:schema xmlns:xsd="http://www.w3.org/2001/XMLSchema" xmlns:xs="http://www.w3.org/2001/XMLSchema" xmlns:p="http://schemas.microsoft.com/office/2006/metadata/properties" xmlns:ns2="bebdec8a-3f2a-4143-907b-f144d9fa917e" xmlns:ns3="7860be0e-ffc9-42e6-9b10-708e6cacedf8" targetNamespace="http://schemas.microsoft.com/office/2006/metadata/properties" ma:root="true" ma:fieldsID="f3861f3ca34a3ce18830b36b8de2da9a" ns2:_="" ns3:_="">
    <xsd:import namespace="bebdec8a-3f2a-4143-907b-f144d9fa917e"/>
    <xsd:import namespace="7860be0e-ffc9-42e6-9b10-708e6cacedf8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MediaServiceObjectDetectorVersions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Location" minOccurs="0"/>
                <xsd:element ref="ns2:MediaServiceOCR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ebdec8a-3f2a-4143-907b-f144d9fa917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bjectDetectorVersions" ma:index="1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5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7" nillable="true" ma:taxonomy="true" ma:internalName="lcf76f155ced4ddcb4097134ff3c332f" ma:taxonomyFieldName="MediaServiceImageTags" ma:displayName="Bildmarkierungen" ma:readOnly="false" ma:fieldId="{5cf76f15-5ced-4ddc-b409-7134ff3c332f}" ma:taxonomyMulti="true" ma:sspId="2a44ae6d-6acd-4b28-bed4-535d08515524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19" nillable="true" ma:displayName="Location" ma:indexed="true" ma:internalName="MediaServiceLocation" ma:readOnly="true">
      <xsd:simpleType>
        <xsd:restriction base="dms:Text"/>
      </xsd:simpleType>
    </xsd:element>
    <xsd:element name="MediaServiceOCR" ma:index="20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BillingMetadata" ma:index="21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860be0e-ffc9-42e6-9b10-708e6cacedf8" elementFormDefault="qualified">
    <xsd:import namespace="http://schemas.microsoft.com/office/2006/documentManagement/types"/>
    <xsd:import namespace="http://schemas.microsoft.com/office/infopath/2007/PartnerControls"/>
    <xsd:element name="TaxCatchAll" ma:index="18" nillable="true" ma:displayName="Taxonomy Catch All Column" ma:hidden="true" ma:list="{de0e8b7e-b775-46ac-adea-368f68487cbe}" ma:internalName="TaxCatchAll" ma:showField="CatchAllData" ma:web="7860be0e-ffc9-42e6-9b10-708e6cacedf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altstyp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7FA3E186-3E1D-4D2F-9537-27D37AF75B4F}">
  <ds:schemaRefs>
    <ds:schemaRef ds:uri="http://schemas.microsoft.com/office/2006/metadata/properties"/>
    <ds:schemaRef ds:uri="http://schemas.microsoft.com/office/infopath/2007/PartnerControls"/>
    <ds:schemaRef ds:uri="bebdec8a-3f2a-4143-907b-f144d9fa917e"/>
    <ds:schemaRef ds:uri="7860be0e-ffc9-42e6-9b10-708e6cacedf8"/>
  </ds:schemaRefs>
</ds:datastoreItem>
</file>

<file path=customXml/itemProps2.xml><?xml version="1.0" encoding="utf-8"?>
<ds:datastoreItem xmlns:ds="http://schemas.openxmlformats.org/officeDocument/2006/customXml" ds:itemID="{B094C678-D7F8-4856-8F42-58CD55D6563C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D7002BE7-93C6-4BCA-9158-3B5B9FCD4FAF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774</Words>
  <Application>Microsoft Office PowerPoint</Application>
  <PresentationFormat>Breitbild</PresentationFormat>
  <Paragraphs>102</Paragraphs>
  <Slides>10</Slides>
  <Notes>9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8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10</vt:i4>
      </vt:variant>
    </vt:vector>
  </HeadingPairs>
  <TitlesOfParts>
    <vt:vector size="19" baseType="lpstr">
      <vt:lpstr>Aptos</vt:lpstr>
      <vt:lpstr>Aptos Display</vt:lpstr>
      <vt:lpstr>Arial</vt:lpstr>
      <vt:lpstr>Calibri</vt:lpstr>
      <vt:lpstr>Helvetica Neue</vt:lpstr>
      <vt:lpstr>Play</vt:lpstr>
      <vt:lpstr>Systemschrift Normal</vt:lpstr>
      <vt:lpstr>Times New Roman</vt:lpstr>
      <vt:lpstr>Office</vt:lpstr>
      <vt:lpstr>Binary Numbers</vt:lpstr>
      <vt:lpstr>What are binary numbers?</vt:lpstr>
      <vt:lpstr>What are binary numbers?</vt:lpstr>
      <vt:lpstr>What are binary numbers?</vt:lpstr>
      <vt:lpstr>What are binary numbers?</vt:lpstr>
      <vt:lpstr>Converting a decimal into a binary number</vt:lpstr>
      <vt:lpstr>Converting a decimal into a binary number</vt:lpstr>
      <vt:lpstr>Converting a binary into a decimal number</vt:lpstr>
      <vt:lpstr>Converting a binary into a decimal number</vt:lpstr>
      <vt:lpstr>Activities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Christian Weber</dc:creator>
  <cp:lastModifiedBy>Jennifer Schmidt</cp:lastModifiedBy>
  <cp:revision>77</cp:revision>
  <dcterms:created xsi:type="dcterms:W3CDTF">2021-01-06T08:44:14Z</dcterms:created>
  <dcterms:modified xsi:type="dcterms:W3CDTF">2026-05-18T09:48:48Z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0x010100891C44D75695184FAADF36D81CC895CA</vt:lpwstr>
  </property>
  <property fmtid="{D5CDD505-2E9C-101B-9397-08002B2CF9AE}" pid="3" name="MediaServiceImageTags">
    <vt:lpwstr/>
  </property>
</Properties>
</file>