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258" r:id="rId6"/>
    <p:sldId id="259" r:id="rId7"/>
    <p:sldId id="260" r:id="rId8"/>
    <p:sldId id="261" r:id="rId9"/>
    <p:sldId id="262" r:id="rId10"/>
    <p:sldId id="267" r:id="rId11"/>
    <p:sldId id="268" r:id="rId12"/>
    <p:sldId id="269"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84F"/>
    <a:srgbClr val="60605F"/>
    <a:srgbClr val="007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8D28B2-CA44-4D4E-ADF8-FECEB82CC821}" v="11" dt="2026-05-18T13:04:34.254"/>
  </p1510:revLst>
</p1510:revInfo>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7"/>
    <p:restoredTop sz="94726"/>
  </p:normalViewPr>
  <p:slideViewPr>
    <p:cSldViewPr snapToGrid="0" snapToObjects="1">
      <p:cViewPr varScale="1">
        <p:scale>
          <a:sx n="78" d="100"/>
          <a:sy n="78" d="100"/>
        </p:scale>
        <p:origin x="677" y="67"/>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Schmidt" userId="e577e628-8483-475e-9e6b-67a83705da85" providerId="ADAL" clId="{2A38C7B2-6EAA-439D-BD0F-A740F84906E7}"/>
    <pc:docChg chg="undo custSel addSld delSld modSld sldOrd">
      <pc:chgData name="Jennifer Schmidt" userId="e577e628-8483-475e-9e6b-67a83705da85" providerId="ADAL" clId="{2A38C7B2-6EAA-439D-BD0F-A740F84906E7}" dt="2026-05-18T13:19:08.318" v="462" actId="2711"/>
      <pc:docMkLst>
        <pc:docMk/>
      </pc:docMkLst>
      <pc:sldChg chg="modSp mod">
        <pc:chgData name="Jennifer Schmidt" userId="e577e628-8483-475e-9e6b-67a83705da85" providerId="ADAL" clId="{2A38C7B2-6EAA-439D-BD0F-A740F84906E7}" dt="2026-05-18T12:48:23.256" v="127" actId="6549"/>
        <pc:sldMkLst>
          <pc:docMk/>
          <pc:sldMk cId="1233254885" sldId="256"/>
        </pc:sldMkLst>
        <pc:spChg chg="mod">
          <ac:chgData name="Jennifer Schmidt" userId="e577e628-8483-475e-9e6b-67a83705da85" providerId="ADAL" clId="{2A38C7B2-6EAA-439D-BD0F-A740F84906E7}" dt="2026-05-18T12:47:57.071" v="63" actId="6549"/>
          <ac:spMkLst>
            <pc:docMk/>
            <pc:sldMk cId="1233254885" sldId="256"/>
            <ac:spMk id="2" creationId="{65EF6817-FE2A-AA41-81FE-29A994FBAEBB}"/>
          </ac:spMkLst>
        </pc:spChg>
        <pc:spChg chg="mod">
          <ac:chgData name="Jennifer Schmidt" userId="e577e628-8483-475e-9e6b-67a83705da85" providerId="ADAL" clId="{2A38C7B2-6EAA-439D-BD0F-A740F84906E7}" dt="2026-05-18T12:48:23.256" v="127" actId="6549"/>
          <ac:spMkLst>
            <pc:docMk/>
            <pc:sldMk cId="1233254885" sldId="256"/>
            <ac:spMk id="3" creationId="{19A6844F-09A8-184E-9152-2C75C1004AAD}"/>
          </ac:spMkLst>
        </pc:spChg>
      </pc:sldChg>
      <pc:sldChg chg="del">
        <pc:chgData name="Jennifer Schmidt" userId="e577e628-8483-475e-9e6b-67a83705da85" providerId="ADAL" clId="{2A38C7B2-6EAA-439D-BD0F-A740F84906E7}" dt="2026-05-18T13:04:53.634" v="453" actId="47"/>
        <pc:sldMkLst>
          <pc:docMk/>
          <pc:sldMk cId="4083709862" sldId="257"/>
        </pc:sldMkLst>
      </pc:sldChg>
      <pc:sldChg chg="modSp add mod ord">
        <pc:chgData name="Jennifer Schmidt" userId="e577e628-8483-475e-9e6b-67a83705da85" providerId="ADAL" clId="{2A38C7B2-6EAA-439D-BD0F-A740F84906E7}" dt="2026-05-18T12:49:20.041" v="144" actId="2711"/>
        <pc:sldMkLst>
          <pc:docMk/>
          <pc:sldMk cId="0" sldId="258"/>
        </pc:sldMkLst>
        <pc:spChg chg="mod">
          <ac:chgData name="Jennifer Schmidt" userId="e577e628-8483-475e-9e6b-67a83705da85" providerId="ADAL" clId="{2A38C7B2-6EAA-439D-BD0F-A740F84906E7}" dt="2026-05-18T12:49:07.161" v="143" actId="27636"/>
          <ac:spMkLst>
            <pc:docMk/>
            <pc:sldMk cId="0" sldId="258"/>
            <ac:spMk id="106" creationId="{00000000-0000-0000-0000-000000000000}"/>
          </ac:spMkLst>
        </pc:spChg>
        <pc:spChg chg="mod">
          <ac:chgData name="Jennifer Schmidt" userId="e577e628-8483-475e-9e6b-67a83705da85" providerId="ADAL" clId="{2A38C7B2-6EAA-439D-BD0F-A740F84906E7}" dt="2026-05-18T12:49:20.041" v="144" actId="2711"/>
          <ac:spMkLst>
            <pc:docMk/>
            <pc:sldMk cId="0" sldId="258"/>
            <ac:spMk id="107" creationId="{00000000-0000-0000-0000-000000000000}"/>
          </ac:spMkLst>
        </pc:spChg>
      </pc:sldChg>
      <pc:sldChg chg="modSp add mod ord">
        <pc:chgData name="Jennifer Schmidt" userId="e577e628-8483-475e-9e6b-67a83705da85" providerId="ADAL" clId="{2A38C7B2-6EAA-439D-BD0F-A740F84906E7}" dt="2026-05-18T13:09:45.080" v="461" actId="1076"/>
        <pc:sldMkLst>
          <pc:docMk/>
          <pc:sldMk cId="0" sldId="259"/>
        </pc:sldMkLst>
        <pc:spChg chg="mod">
          <ac:chgData name="Jennifer Schmidt" userId="e577e628-8483-475e-9e6b-67a83705da85" providerId="ADAL" clId="{2A38C7B2-6EAA-439D-BD0F-A740F84906E7}" dt="2026-05-18T13:09:31.118" v="459" actId="20577"/>
          <ac:spMkLst>
            <pc:docMk/>
            <pc:sldMk cId="0" sldId="259"/>
            <ac:spMk id="112" creationId="{00000000-0000-0000-0000-000000000000}"/>
          </ac:spMkLst>
        </pc:spChg>
        <pc:spChg chg="mod">
          <ac:chgData name="Jennifer Schmidt" userId="e577e628-8483-475e-9e6b-67a83705da85" providerId="ADAL" clId="{2A38C7B2-6EAA-439D-BD0F-A740F84906E7}" dt="2026-05-18T12:54:04.513" v="307" actId="2711"/>
          <ac:spMkLst>
            <pc:docMk/>
            <pc:sldMk cId="0" sldId="259"/>
            <ac:spMk id="116" creationId="{00000000-0000-0000-0000-000000000000}"/>
          </ac:spMkLst>
        </pc:spChg>
        <pc:picChg chg="mod">
          <ac:chgData name="Jennifer Schmidt" userId="e577e628-8483-475e-9e6b-67a83705da85" providerId="ADAL" clId="{2A38C7B2-6EAA-439D-BD0F-A740F84906E7}" dt="2026-05-18T13:09:41.891" v="460" actId="1076"/>
          <ac:picMkLst>
            <pc:docMk/>
            <pc:sldMk cId="0" sldId="259"/>
            <ac:picMk id="113" creationId="{00000000-0000-0000-0000-000000000000}"/>
          </ac:picMkLst>
        </pc:picChg>
        <pc:picChg chg="mod">
          <ac:chgData name="Jennifer Schmidt" userId="e577e628-8483-475e-9e6b-67a83705da85" providerId="ADAL" clId="{2A38C7B2-6EAA-439D-BD0F-A740F84906E7}" dt="2026-05-18T13:09:45.080" v="461" actId="1076"/>
          <ac:picMkLst>
            <pc:docMk/>
            <pc:sldMk cId="0" sldId="259"/>
            <ac:picMk id="114" creationId="{00000000-0000-0000-0000-000000000000}"/>
          </ac:picMkLst>
        </pc:picChg>
        <pc:picChg chg="mod">
          <ac:chgData name="Jennifer Schmidt" userId="e577e628-8483-475e-9e6b-67a83705da85" providerId="ADAL" clId="{2A38C7B2-6EAA-439D-BD0F-A740F84906E7}" dt="2026-05-18T12:52:17.030" v="283" actId="1036"/>
          <ac:picMkLst>
            <pc:docMk/>
            <pc:sldMk cId="0" sldId="259"/>
            <ac:picMk id="115" creationId="{00000000-0000-0000-0000-000000000000}"/>
          </ac:picMkLst>
        </pc:picChg>
      </pc:sldChg>
      <pc:sldChg chg="modSp add mod ord">
        <pc:chgData name="Jennifer Schmidt" userId="e577e628-8483-475e-9e6b-67a83705da85" providerId="ADAL" clId="{2A38C7B2-6EAA-439D-BD0F-A740F84906E7}" dt="2026-05-18T12:53:52.673" v="306" actId="2711"/>
        <pc:sldMkLst>
          <pc:docMk/>
          <pc:sldMk cId="0" sldId="260"/>
        </pc:sldMkLst>
        <pc:spChg chg="mod">
          <ac:chgData name="Jennifer Schmidt" userId="e577e628-8483-475e-9e6b-67a83705da85" providerId="ADAL" clId="{2A38C7B2-6EAA-439D-BD0F-A740F84906E7}" dt="2026-05-18T12:52:56.944" v="297" actId="20577"/>
          <ac:spMkLst>
            <pc:docMk/>
            <pc:sldMk cId="0" sldId="260"/>
            <ac:spMk id="121" creationId="{00000000-0000-0000-0000-000000000000}"/>
          </ac:spMkLst>
        </pc:spChg>
        <pc:spChg chg="mod">
          <ac:chgData name="Jennifer Schmidt" userId="e577e628-8483-475e-9e6b-67a83705da85" providerId="ADAL" clId="{2A38C7B2-6EAA-439D-BD0F-A740F84906E7}" dt="2026-05-18T12:53:52.673" v="306" actId="2711"/>
          <ac:spMkLst>
            <pc:docMk/>
            <pc:sldMk cId="0" sldId="260"/>
            <ac:spMk id="122" creationId="{00000000-0000-0000-0000-000000000000}"/>
          </ac:spMkLst>
        </pc:spChg>
        <pc:spChg chg="mod">
          <ac:chgData name="Jennifer Schmidt" userId="e577e628-8483-475e-9e6b-67a83705da85" providerId="ADAL" clId="{2A38C7B2-6EAA-439D-BD0F-A740F84906E7}" dt="2026-05-18T12:53:15.782" v="301" actId="1076"/>
          <ac:spMkLst>
            <pc:docMk/>
            <pc:sldMk cId="0" sldId="260"/>
            <ac:spMk id="123" creationId="{00000000-0000-0000-0000-000000000000}"/>
          </ac:spMkLst>
        </pc:spChg>
        <pc:spChg chg="mod">
          <ac:chgData name="Jennifer Schmidt" userId="e577e628-8483-475e-9e6b-67a83705da85" providerId="ADAL" clId="{2A38C7B2-6EAA-439D-BD0F-A740F84906E7}" dt="2026-05-18T12:53:31.154" v="305" actId="1076"/>
          <ac:spMkLst>
            <pc:docMk/>
            <pc:sldMk cId="0" sldId="260"/>
            <ac:spMk id="124" creationId="{00000000-0000-0000-0000-000000000000}"/>
          </ac:spMkLst>
        </pc:spChg>
        <pc:spChg chg="mod">
          <ac:chgData name="Jennifer Schmidt" userId="e577e628-8483-475e-9e6b-67a83705da85" providerId="ADAL" clId="{2A38C7B2-6EAA-439D-BD0F-A740F84906E7}" dt="2026-05-18T12:53:26.952" v="304" actId="1076"/>
          <ac:spMkLst>
            <pc:docMk/>
            <pc:sldMk cId="0" sldId="260"/>
            <ac:spMk id="125" creationId="{00000000-0000-0000-0000-000000000000}"/>
          </ac:spMkLst>
        </pc:spChg>
      </pc:sldChg>
      <pc:sldChg chg="modSp add mod ord">
        <pc:chgData name="Jennifer Schmidt" userId="e577e628-8483-475e-9e6b-67a83705da85" providerId="ADAL" clId="{2A38C7B2-6EAA-439D-BD0F-A740F84906E7}" dt="2026-05-18T12:57:00.708" v="326" actId="207"/>
        <pc:sldMkLst>
          <pc:docMk/>
          <pc:sldMk cId="0" sldId="261"/>
        </pc:sldMkLst>
        <pc:spChg chg="mod">
          <ac:chgData name="Jennifer Schmidt" userId="e577e628-8483-475e-9e6b-67a83705da85" providerId="ADAL" clId="{2A38C7B2-6EAA-439D-BD0F-A740F84906E7}" dt="2026-05-18T12:56:54.807" v="324" actId="207"/>
          <ac:spMkLst>
            <pc:docMk/>
            <pc:sldMk cId="0" sldId="261"/>
            <ac:spMk id="130" creationId="{00000000-0000-0000-0000-000000000000}"/>
          </ac:spMkLst>
        </pc:spChg>
        <pc:spChg chg="mod">
          <ac:chgData name="Jennifer Schmidt" userId="e577e628-8483-475e-9e6b-67a83705da85" providerId="ADAL" clId="{2A38C7B2-6EAA-439D-BD0F-A740F84906E7}" dt="2026-05-18T12:54:43.693" v="309" actId="2711"/>
          <ac:spMkLst>
            <pc:docMk/>
            <pc:sldMk cId="0" sldId="261"/>
            <ac:spMk id="131" creationId="{00000000-0000-0000-0000-000000000000}"/>
          </ac:spMkLst>
        </pc:spChg>
        <pc:spChg chg="mod">
          <ac:chgData name="Jennifer Schmidt" userId="e577e628-8483-475e-9e6b-67a83705da85" providerId="ADAL" clId="{2A38C7B2-6EAA-439D-BD0F-A740F84906E7}" dt="2026-05-18T12:56:57.845" v="325" actId="207"/>
          <ac:spMkLst>
            <pc:docMk/>
            <pc:sldMk cId="0" sldId="261"/>
            <ac:spMk id="135" creationId="{00000000-0000-0000-0000-000000000000}"/>
          </ac:spMkLst>
        </pc:spChg>
        <pc:spChg chg="mod">
          <ac:chgData name="Jennifer Schmidt" userId="e577e628-8483-475e-9e6b-67a83705da85" providerId="ADAL" clId="{2A38C7B2-6EAA-439D-BD0F-A740F84906E7}" dt="2026-05-18T12:57:00.708" v="326" actId="207"/>
          <ac:spMkLst>
            <pc:docMk/>
            <pc:sldMk cId="0" sldId="261"/>
            <ac:spMk id="136" creationId="{00000000-0000-0000-0000-000000000000}"/>
          </ac:spMkLst>
        </pc:spChg>
        <pc:graphicFrameChg chg="modGraphic">
          <ac:chgData name="Jennifer Schmidt" userId="e577e628-8483-475e-9e6b-67a83705da85" providerId="ADAL" clId="{2A38C7B2-6EAA-439D-BD0F-A740F84906E7}" dt="2026-05-18T12:56:43.213" v="323" actId="207"/>
          <ac:graphicFrameMkLst>
            <pc:docMk/>
            <pc:sldMk cId="0" sldId="261"/>
            <ac:graphicFrameMk id="132" creationId="{00000000-0000-0000-0000-000000000000}"/>
          </ac:graphicFrameMkLst>
        </pc:graphicFrameChg>
        <pc:graphicFrameChg chg="modGraphic">
          <ac:chgData name="Jennifer Schmidt" userId="e577e628-8483-475e-9e6b-67a83705da85" providerId="ADAL" clId="{2A38C7B2-6EAA-439D-BD0F-A740F84906E7}" dt="2026-05-18T12:56:32.101" v="321" actId="207"/>
          <ac:graphicFrameMkLst>
            <pc:docMk/>
            <pc:sldMk cId="0" sldId="261"/>
            <ac:graphicFrameMk id="133" creationId="{00000000-0000-0000-0000-000000000000}"/>
          </ac:graphicFrameMkLst>
        </pc:graphicFrameChg>
        <pc:graphicFrameChg chg="modGraphic">
          <ac:chgData name="Jennifer Schmidt" userId="e577e628-8483-475e-9e6b-67a83705da85" providerId="ADAL" clId="{2A38C7B2-6EAA-439D-BD0F-A740F84906E7}" dt="2026-05-18T12:56:10.773" v="319" actId="207"/>
          <ac:graphicFrameMkLst>
            <pc:docMk/>
            <pc:sldMk cId="0" sldId="261"/>
            <ac:graphicFrameMk id="134" creationId="{00000000-0000-0000-0000-000000000000}"/>
          </ac:graphicFrameMkLst>
        </pc:graphicFrameChg>
      </pc:sldChg>
      <pc:sldChg chg="addSp delSp modSp add mod ord">
        <pc:chgData name="Jennifer Schmidt" userId="e577e628-8483-475e-9e6b-67a83705da85" providerId="ADAL" clId="{2A38C7B2-6EAA-439D-BD0F-A740F84906E7}" dt="2026-05-18T13:02:21.537" v="423" actId="122"/>
        <pc:sldMkLst>
          <pc:docMk/>
          <pc:sldMk cId="0" sldId="262"/>
        </pc:sldMkLst>
        <pc:spChg chg="add del mod">
          <ac:chgData name="Jennifer Schmidt" userId="e577e628-8483-475e-9e6b-67a83705da85" providerId="ADAL" clId="{2A38C7B2-6EAA-439D-BD0F-A740F84906E7}" dt="2026-05-18T13:01:50.596" v="416" actId="478"/>
          <ac:spMkLst>
            <pc:docMk/>
            <pc:sldMk cId="0" sldId="262"/>
            <ac:spMk id="2" creationId="{1BF7C155-EB76-57E4-ADD5-535BFDC6E0BA}"/>
          </ac:spMkLst>
        </pc:spChg>
        <pc:spChg chg="add del mod">
          <ac:chgData name="Jennifer Schmidt" userId="e577e628-8483-475e-9e6b-67a83705da85" providerId="ADAL" clId="{2A38C7B2-6EAA-439D-BD0F-A740F84906E7}" dt="2026-05-18T13:02:02.151" v="420" actId="478"/>
          <ac:spMkLst>
            <pc:docMk/>
            <pc:sldMk cId="0" sldId="262"/>
            <ac:spMk id="4" creationId="{174A0878-9540-269C-2F9A-952FBA5BC075}"/>
          </ac:spMkLst>
        </pc:spChg>
        <pc:spChg chg="add del mod">
          <ac:chgData name="Jennifer Schmidt" userId="e577e628-8483-475e-9e6b-67a83705da85" providerId="ADAL" clId="{2A38C7B2-6EAA-439D-BD0F-A740F84906E7}" dt="2026-05-18T13:02:06.386" v="421" actId="478"/>
          <ac:spMkLst>
            <pc:docMk/>
            <pc:sldMk cId="0" sldId="262"/>
            <ac:spMk id="5" creationId="{822960B2-6FD6-C08A-A995-7D90A57FDF46}"/>
          </ac:spMkLst>
        </pc:spChg>
        <pc:spChg chg="add mod">
          <ac:chgData name="Jennifer Schmidt" userId="e577e628-8483-475e-9e6b-67a83705da85" providerId="ADAL" clId="{2A38C7B2-6EAA-439D-BD0F-A740F84906E7}" dt="2026-05-18T13:02:07.776" v="422"/>
          <ac:spMkLst>
            <pc:docMk/>
            <pc:sldMk cId="0" sldId="262"/>
            <ac:spMk id="6" creationId="{068A0665-015B-373D-AF72-68172BBD6C13}"/>
          </ac:spMkLst>
        </pc:spChg>
        <pc:spChg chg="mod">
          <ac:chgData name="Jennifer Schmidt" userId="e577e628-8483-475e-9e6b-67a83705da85" providerId="ADAL" clId="{2A38C7B2-6EAA-439D-BD0F-A740F84906E7}" dt="2026-05-18T13:02:21.537" v="423" actId="122"/>
          <ac:spMkLst>
            <pc:docMk/>
            <pc:sldMk cId="0" sldId="262"/>
            <ac:spMk id="141" creationId="{00000000-0000-0000-0000-000000000000}"/>
          </ac:spMkLst>
        </pc:spChg>
        <pc:spChg chg="del mod">
          <ac:chgData name="Jennifer Schmidt" userId="e577e628-8483-475e-9e6b-67a83705da85" providerId="ADAL" clId="{2A38C7B2-6EAA-439D-BD0F-A740F84906E7}" dt="2026-05-18T13:01:52.821" v="417" actId="478"/>
          <ac:spMkLst>
            <pc:docMk/>
            <pc:sldMk cId="0" sldId="262"/>
            <ac:spMk id="142" creationId="{00000000-0000-0000-0000-000000000000}"/>
          </ac:spMkLst>
        </pc:spChg>
        <pc:spChg chg="mod">
          <ac:chgData name="Jennifer Schmidt" userId="e577e628-8483-475e-9e6b-67a83705da85" providerId="ADAL" clId="{2A38C7B2-6EAA-439D-BD0F-A740F84906E7}" dt="2026-05-18T13:00:31.951" v="395" actId="1076"/>
          <ac:spMkLst>
            <pc:docMk/>
            <pc:sldMk cId="0" sldId="262"/>
            <ac:spMk id="145" creationId="{00000000-0000-0000-0000-000000000000}"/>
          </ac:spMkLst>
        </pc:spChg>
        <pc:spChg chg="mod">
          <ac:chgData name="Jennifer Schmidt" userId="e577e628-8483-475e-9e6b-67a83705da85" providerId="ADAL" clId="{2A38C7B2-6EAA-439D-BD0F-A740F84906E7}" dt="2026-05-18T13:00:24.037" v="393" actId="1076"/>
          <ac:spMkLst>
            <pc:docMk/>
            <pc:sldMk cId="0" sldId="262"/>
            <ac:spMk id="146" creationId="{00000000-0000-0000-0000-000000000000}"/>
          </ac:spMkLst>
        </pc:spChg>
        <pc:graphicFrameChg chg="mod modGraphic">
          <ac:chgData name="Jennifer Schmidt" userId="e577e628-8483-475e-9e6b-67a83705da85" providerId="ADAL" clId="{2A38C7B2-6EAA-439D-BD0F-A740F84906E7}" dt="2026-05-18T13:00:28.503" v="394" actId="1076"/>
          <ac:graphicFrameMkLst>
            <pc:docMk/>
            <pc:sldMk cId="0" sldId="262"/>
            <ac:graphicFrameMk id="143" creationId="{00000000-0000-0000-0000-000000000000}"/>
          </ac:graphicFrameMkLst>
        </pc:graphicFrameChg>
        <pc:graphicFrameChg chg="mod modGraphic">
          <ac:chgData name="Jennifer Schmidt" userId="e577e628-8483-475e-9e6b-67a83705da85" providerId="ADAL" clId="{2A38C7B2-6EAA-439D-BD0F-A740F84906E7}" dt="2026-05-18T13:00:34.946" v="396" actId="1076"/>
          <ac:graphicFrameMkLst>
            <pc:docMk/>
            <pc:sldMk cId="0" sldId="262"/>
            <ac:graphicFrameMk id="144" creationId="{00000000-0000-0000-0000-000000000000}"/>
          </ac:graphicFrameMkLst>
        </pc:graphicFrameChg>
        <pc:graphicFrameChg chg="mod modGraphic">
          <ac:chgData name="Jennifer Schmidt" userId="e577e628-8483-475e-9e6b-67a83705da85" providerId="ADAL" clId="{2A38C7B2-6EAA-439D-BD0F-A740F84906E7}" dt="2026-05-18T13:00:43.736" v="398" actId="1076"/>
          <ac:graphicFrameMkLst>
            <pc:docMk/>
            <pc:sldMk cId="0" sldId="262"/>
            <ac:graphicFrameMk id="147" creationId="{00000000-0000-0000-0000-000000000000}"/>
          </ac:graphicFrameMkLst>
        </pc:graphicFrameChg>
      </pc:sldChg>
      <pc:sldChg chg="del">
        <pc:chgData name="Jennifer Schmidt" userId="e577e628-8483-475e-9e6b-67a83705da85" providerId="ADAL" clId="{2A38C7B2-6EAA-439D-BD0F-A740F84906E7}" dt="2026-05-18T13:04:54.623" v="454" actId="47"/>
        <pc:sldMkLst>
          <pc:docMk/>
          <pc:sldMk cId="4023295266" sldId="264"/>
        </pc:sldMkLst>
      </pc:sldChg>
      <pc:sldChg chg="del">
        <pc:chgData name="Jennifer Schmidt" userId="e577e628-8483-475e-9e6b-67a83705da85" providerId="ADAL" clId="{2A38C7B2-6EAA-439D-BD0F-A740F84906E7}" dt="2026-05-18T13:04:56.995" v="455" actId="47"/>
        <pc:sldMkLst>
          <pc:docMk/>
          <pc:sldMk cId="3389207787" sldId="265"/>
        </pc:sldMkLst>
      </pc:sldChg>
      <pc:sldChg chg="del">
        <pc:chgData name="Jennifer Schmidt" userId="e577e628-8483-475e-9e6b-67a83705da85" providerId="ADAL" clId="{2A38C7B2-6EAA-439D-BD0F-A740F84906E7}" dt="2026-05-18T13:04:58.341" v="456" actId="47"/>
        <pc:sldMkLst>
          <pc:docMk/>
          <pc:sldMk cId="1938200741" sldId="266"/>
        </pc:sldMkLst>
      </pc:sldChg>
      <pc:sldChg chg="modSp add mod ord">
        <pc:chgData name="Jennifer Schmidt" userId="e577e628-8483-475e-9e6b-67a83705da85" providerId="ADAL" clId="{2A38C7B2-6EAA-439D-BD0F-A740F84906E7}" dt="2026-05-18T13:04:11.710" v="448" actId="2711"/>
        <pc:sldMkLst>
          <pc:docMk/>
          <pc:sldMk cId="0" sldId="267"/>
        </pc:sldMkLst>
        <pc:spChg chg="mod">
          <ac:chgData name="Jennifer Schmidt" userId="e577e628-8483-475e-9e6b-67a83705da85" providerId="ADAL" clId="{2A38C7B2-6EAA-439D-BD0F-A740F84906E7}" dt="2026-05-18T13:02:52.612" v="438" actId="20577"/>
          <ac:spMkLst>
            <pc:docMk/>
            <pc:sldMk cId="0" sldId="267"/>
            <ac:spMk id="158" creationId="{00000000-0000-0000-0000-000000000000}"/>
          </ac:spMkLst>
        </pc:spChg>
        <pc:spChg chg="mod">
          <ac:chgData name="Jennifer Schmidt" userId="e577e628-8483-475e-9e6b-67a83705da85" providerId="ADAL" clId="{2A38C7B2-6EAA-439D-BD0F-A740F84906E7}" dt="2026-05-18T13:04:11.710" v="448" actId="2711"/>
          <ac:spMkLst>
            <pc:docMk/>
            <pc:sldMk cId="0" sldId="267"/>
            <ac:spMk id="159" creationId="{00000000-0000-0000-0000-000000000000}"/>
          </ac:spMkLst>
        </pc:spChg>
      </pc:sldChg>
      <pc:sldChg chg="modSp add mod ord">
        <pc:chgData name="Jennifer Schmidt" userId="e577e628-8483-475e-9e6b-67a83705da85" providerId="ADAL" clId="{2A38C7B2-6EAA-439D-BD0F-A740F84906E7}" dt="2026-05-18T13:04:02.327" v="447" actId="2711"/>
        <pc:sldMkLst>
          <pc:docMk/>
          <pc:sldMk cId="0" sldId="268"/>
        </pc:sldMkLst>
        <pc:spChg chg="mod">
          <ac:chgData name="Jennifer Schmidt" userId="e577e628-8483-475e-9e6b-67a83705da85" providerId="ADAL" clId="{2A38C7B2-6EAA-439D-BD0F-A740F84906E7}" dt="2026-05-18T13:03:55.544" v="446" actId="20577"/>
          <ac:spMkLst>
            <pc:docMk/>
            <pc:sldMk cId="0" sldId="268"/>
            <ac:spMk id="164" creationId="{00000000-0000-0000-0000-000000000000}"/>
          </ac:spMkLst>
        </pc:spChg>
        <pc:spChg chg="mod">
          <ac:chgData name="Jennifer Schmidt" userId="e577e628-8483-475e-9e6b-67a83705da85" providerId="ADAL" clId="{2A38C7B2-6EAA-439D-BD0F-A740F84906E7}" dt="2026-05-18T13:04:02.327" v="447" actId="2711"/>
          <ac:spMkLst>
            <pc:docMk/>
            <pc:sldMk cId="0" sldId="268"/>
            <ac:spMk id="165" creationId="{00000000-0000-0000-0000-000000000000}"/>
          </ac:spMkLst>
        </pc:spChg>
      </pc:sldChg>
      <pc:sldChg chg="modSp add mod ord">
        <pc:chgData name="Jennifer Schmidt" userId="e577e628-8483-475e-9e6b-67a83705da85" providerId="ADAL" clId="{2A38C7B2-6EAA-439D-BD0F-A740F84906E7}" dt="2026-05-18T13:19:08.318" v="462" actId="2711"/>
        <pc:sldMkLst>
          <pc:docMk/>
          <pc:sldMk cId="0" sldId="269"/>
        </pc:sldMkLst>
        <pc:spChg chg="mod">
          <ac:chgData name="Jennifer Schmidt" userId="e577e628-8483-475e-9e6b-67a83705da85" providerId="ADAL" clId="{2A38C7B2-6EAA-439D-BD0F-A740F84906E7}" dt="2026-05-18T13:19:08.318" v="462" actId="2711"/>
          <ac:spMkLst>
            <pc:docMk/>
            <pc:sldMk cId="0" sldId="269"/>
            <ac:spMk id="170" creationId="{00000000-0000-0000-0000-000000000000}"/>
          </ac:spMkLst>
        </pc:spChg>
        <pc:spChg chg="mod">
          <ac:chgData name="Jennifer Schmidt" userId="e577e628-8483-475e-9e6b-67a83705da85" providerId="ADAL" clId="{2A38C7B2-6EAA-439D-BD0F-A740F84906E7}" dt="2026-05-18T13:04:49.524" v="452" actId="2711"/>
          <ac:spMkLst>
            <pc:docMk/>
            <pc:sldMk cId="0" sldId="269"/>
            <ac:spMk id="17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2AD893A-10A7-9F93-B704-643DB826A6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D0C4206F-C20B-9B38-468B-801E9742E1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6A6F6E-DBE8-D44E-BD30-832D8CD3E4D4}" type="datetimeFigureOut">
              <a:rPr lang="de-DE" smtClean="0"/>
              <a:t>18.05.2026</a:t>
            </a:fld>
            <a:endParaRPr lang="de-DE"/>
          </a:p>
        </p:txBody>
      </p:sp>
      <p:sp>
        <p:nvSpPr>
          <p:cNvPr id="4" name="Fußzeilenplatzhalter 3">
            <a:extLst>
              <a:ext uri="{FF2B5EF4-FFF2-40B4-BE49-F238E27FC236}">
                <a16:creationId xmlns:a16="http://schemas.microsoft.com/office/drawing/2014/main" id="{2315336E-DC37-6956-6BFB-62F0082AB9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7E7F448-55CF-B270-7C25-A2D732DC64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028B25-BA85-3645-A775-85C1C395066C}" type="slidenum">
              <a:rPr lang="de-DE" smtClean="0"/>
              <a:t>‹Nr.›</a:t>
            </a:fld>
            <a:endParaRPr lang="de-DE"/>
          </a:p>
        </p:txBody>
      </p:sp>
    </p:spTree>
    <p:extLst>
      <p:ext uri="{BB962C8B-B14F-4D97-AF65-F5344CB8AC3E}">
        <p14:creationId xmlns:p14="http://schemas.microsoft.com/office/powerpoint/2010/main" val="30310828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F5D08-090C-C040-928D-90DCD7ADA17C}" type="datetimeFigureOut">
              <a:rPr lang="de-DE" smtClean="0"/>
              <a:t>18.05.2026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C5A14-0135-F848-8810-D07C9D09F3BD}" type="slidenum">
              <a:rPr lang="de-DE" smtClean="0"/>
              <a:t>‹Nr.›</a:t>
            </a:fld>
            <a:endParaRPr lang="de-DE"/>
          </a:p>
        </p:txBody>
      </p:sp>
    </p:spTree>
    <p:extLst>
      <p:ext uri="{BB962C8B-B14F-4D97-AF65-F5344CB8AC3E}">
        <p14:creationId xmlns:p14="http://schemas.microsoft.com/office/powerpoint/2010/main" val="222882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4DFA3A53-DECF-8C41-99F4-1C5434C9E5F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0E24430-F5D4-5247-B205-3A7038DB4E7D}"/>
              </a:ext>
            </a:extLst>
          </p:cNvPr>
          <p:cNvSpPr>
            <a:spLocks noGrp="1"/>
          </p:cNvSpPr>
          <p:nvPr>
            <p:ph type="ctrTitle"/>
          </p:nvPr>
        </p:nvSpPr>
        <p:spPr>
          <a:xfrm>
            <a:off x="862331" y="831528"/>
            <a:ext cx="5991396" cy="2716294"/>
          </a:xfrm>
        </p:spPr>
        <p:txBody>
          <a:bodyPr anchor="b" anchorCtr="0"/>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520A4042-6639-DA49-8695-03A5DCAEA049}"/>
              </a:ext>
            </a:extLst>
          </p:cNvPr>
          <p:cNvSpPr>
            <a:spLocks noGrp="1"/>
          </p:cNvSpPr>
          <p:nvPr>
            <p:ph type="subTitle" idx="1"/>
          </p:nvPr>
        </p:nvSpPr>
        <p:spPr>
          <a:xfrm>
            <a:off x="862331" y="3920082"/>
            <a:ext cx="6036193" cy="1383475"/>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008E02E2-0B77-E18F-ED70-D36A4327FFCF}"/>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9566542" y="360268"/>
            <a:ext cx="2127889" cy="1263433"/>
          </a:xfrm>
          <a:prstGeom prst="rect">
            <a:avLst/>
          </a:prstGeom>
        </p:spPr>
      </p:pic>
      <p:sp>
        <p:nvSpPr>
          <p:cNvPr id="7" name="Untertitel 2">
            <a:extLst>
              <a:ext uri="{FF2B5EF4-FFF2-40B4-BE49-F238E27FC236}">
                <a16:creationId xmlns:a16="http://schemas.microsoft.com/office/drawing/2014/main" id="{7253AD5A-13C3-041E-6DAF-F86011CC8DDB}"/>
              </a:ext>
            </a:extLst>
          </p:cNvPr>
          <p:cNvSpPr txBox="1">
            <a:spLocks/>
          </p:cNvSpPr>
          <p:nvPr userDrawn="1"/>
        </p:nvSpPr>
        <p:spPr>
          <a:xfrm>
            <a:off x="862332" y="5769242"/>
            <a:ext cx="3589062" cy="59970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Systemschrift Norm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Systemschrift Norm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Systemschrift Norm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latin typeface="Aptos" panose="020B0004020202020204" pitchFamily="34" charset="0"/>
              </a:rPr>
              <a:t>Taken </a:t>
            </a:r>
            <a:r>
              <a:rPr lang="de-DE" sz="1600" dirty="0" err="1">
                <a:latin typeface="Aptos" panose="020B0004020202020204" pitchFamily="34" charset="0"/>
              </a:rPr>
              <a:t>from</a:t>
            </a:r>
            <a:br>
              <a:rPr lang="de-DE" sz="1600" dirty="0">
                <a:latin typeface="Aptos" panose="020B0004020202020204" pitchFamily="34" charset="0"/>
              </a:rPr>
            </a:br>
            <a:r>
              <a:rPr lang="de-DE" sz="1600" b="1" dirty="0">
                <a:latin typeface="Aptos" panose="020B0004020202020204" pitchFamily="34" charset="0"/>
              </a:rPr>
              <a:t>QUANTUM COMPUTING </a:t>
            </a:r>
            <a:br>
              <a:rPr lang="de-DE" sz="1600" b="1" dirty="0">
                <a:latin typeface="Aptos" panose="020B0004020202020204" pitchFamily="34" charset="0"/>
              </a:rPr>
            </a:br>
            <a:r>
              <a:rPr lang="de-DE" sz="1600" b="1" dirty="0">
                <a:latin typeface="Aptos" panose="020B0004020202020204" pitchFamily="34" charset="0"/>
              </a:rPr>
              <a:t>IN STEM EDUCATION</a:t>
            </a:r>
          </a:p>
        </p:txBody>
      </p:sp>
    </p:spTree>
    <p:extLst>
      <p:ext uri="{BB962C8B-B14F-4D97-AF65-F5344CB8AC3E}">
        <p14:creationId xmlns:p14="http://schemas.microsoft.com/office/powerpoint/2010/main" val="2475246954"/>
      </p:ext>
    </p:extLst>
  </p:cSld>
  <p:clrMapOvr>
    <a:masterClrMapping/>
  </p:clrMapOvr>
  <p:extLst>
    <p:ext uri="{DCECCB84-F9BA-43D5-87BE-67443E8EF086}">
      <p15:sldGuideLst xmlns:p15="http://schemas.microsoft.com/office/powerpoint/2012/main">
        <p15:guide id="1" pos="7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Leer AMAZON">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26557F8A-1CB4-7065-0090-7E2B39ADA277}"/>
              </a:ext>
            </a:extLst>
          </p:cNvPr>
          <p:cNvGrpSpPr/>
          <p:nvPr userDrawn="1"/>
        </p:nvGrpSpPr>
        <p:grpSpPr>
          <a:xfrm>
            <a:off x="644399" y="6052457"/>
            <a:ext cx="1782930" cy="613922"/>
            <a:chOff x="9548914" y="5555733"/>
            <a:chExt cx="2171702" cy="747789"/>
          </a:xfrm>
        </p:grpSpPr>
        <p:pic>
          <p:nvPicPr>
            <p:cNvPr id="3" name="Grafik 2">
              <a:extLst>
                <a:ext uri="{FF2B5EF4-FFF2-40B4-BE49-F238E27FC236}">
                  <a16:creationId xmlns:a16="http://schemas.microsoft.com/office/drawing/2014/main" id="{F5AA36E0-F5FE-3F8D-3547-30E05E3DD80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548914" y="5749045"/>
              <a:ext cx="2171702" cy="554477"/>
            </a:xfrm>
            <a:prstGeom prst="rect">
              <a:avLst/>
            </a:prstGeom>
          </p:spPr>
        </p:pic>
        <p:sp>
          <p:nvSpPr>
            <p:cNvPr id="5" name="Textfeld 4">
              <a:extLst>
                <a:ext uri="{FF2B5EF4-FFF2-40B4-BE49-F238E27FC236}">
                  <a16:creationId xmlns:a16="http://schemas.microsoft.com/office/drawing/2014/main" id="{08A805EB-E1A5-4D89-803C-E025D3E8CCDF}"/>
                </a:ext>
              </a:extLst>
            </p:cNvPr>
            <p:cNvSpPr txBox="1"/>
            <p:nvPr userDrawn="1"/>
          </p:nvSpPr>
          <p:spPr>
            <a:xfrm>
              <a:off x="9556573" y="5555733"/>
              <a:ext cx="1624239" cy="131211"/>
            </a:xfrm>
            <a:prstGeom prst="rect">
              <a:avLst/>
            </a:prstGeom>
            <a:noFill/>
          </p:spPr>
          <p:txBody>
            <a:bodyPr wrap="square" lIns="0" tIns="0" rIns="0" bIns="0">
              <a:spAutoFit/>
            </a:bodyPr>
            <a:lstStyle/>
            <a:p>
              <a:r>
                <a:rPr lang="de-DE" sz="700" b="0" i="0" u="none" strike="noStrike" dirty="0">
                  <a:solidFill>
                    <a:srgbClr val="60605F"/>
                  </a:solidFill>
                  <a:effectLst/>
                  <a:latin typeface="Aptos" panose="020B0004020202020204" pitchFamily="34" charset="0"/>
                </a:rPr>
                <a:t>SUPPORTED BY</a:t>
              </a:r>
              <a:endParaRPr lang="en-GB" sz="700" dirty="0">
                <a:solidFill>
                  <a:srgbClr val="60605F"/>
                </a:solidFill>
              </a:endParaRPr>
            </a:p>
          </p:txBody>
        </p:sp>
      </p:grpSp>
    </p:spTree>
    <p:extLst>
      <p:ext uri="{BB962C8B-B14F-4D97-AF65-F5344CB8AC3E}">
        <p14:creationId xmlns:p14="http://schemas.microsoft.com/office/powerpoint/2010/main" val="90413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182B1F4-A507-524A-B617-CA90BA3C3EE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itel 3">
            <a:extLst>
              <a:ext uri="{FF2B5EF4-FFF2-40B4-BE49-F238E27FC236}">
                <a16:creationId xmlns:a16="http://schemas.microsoft.com/office/drawing/2014/main" id="{8F5E351F-5D43-E38A-F319-3B328577C63D}"/>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97999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66B54-7111-3545-8DCE-C2A015162D37}"/>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FED646B1-5971-B949-9F1C-28155ACEB17F}"/>
              </a:ext>
            </a:extLst>
          </p:cNvPr>
          <p:cNvSpPr>
            <a:spLocks noGrp="1"/>
          </p:cNvSpPr>
          <p:nvPr>
            <p:ph sz="half" idx="1"/>
          </p:nvPr>
        </p:nvSpPr>
        <p:spPr>
          <a:xfrm>
            <a:off x="645670"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a:extLst>
              <a:ext uri="{FF2B5EF4-FFF2-40B4-BE49-F238E27FC236}">
                <a16:creationId xmlns:a16="http://schemas.microsoft.com/office/drawing/2014/main" id="{5936947A-998D-E646-B409-BC7AC51EB4DE}"/>
              </a:ext>
            </a:extLst>
          </p:cNvPr>
          <p:cNvSpPr>
            <a:spLocks noGrp="1"/>
          </p:cNvSpPr>
          <p:nvPr>
            <p:ph sz="half" idx="13"/>
          </p:nvPr>
        </p:nvSpPr>
        <p:spPr>
          <a:xfrm>
            <a:off x="6179488"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5364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E1EBC-C9B9-5C4A-9A12-C34E2E34B60D}"/>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91450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30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elfolie Förderer">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4DFA3A53-DECF-8C41-99F4-1C5434C9E5F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0E24430-F5D4-5247-B205-3A7038DB4E7D}"/>
              </a:ext>
            </a:extLst>
          </p:cNvPr>
          <p:cNvSpPr>
            <a:spLocks noGrp="1"/>
          </p:cNvSpPr>
          <p:nvPr>
            <p:ph type="ctrTitle"/>
          </p:nvPr>
        </p:nvSpPr>
        <p:spPr>
          <a:xfrm>
            <a:off x="862331" y="831528"/>
            <a:ext cx="5991396" cy="2716294"/>
          </a:xfrm>
        </p:spPr>
        <p:txBody>
          <a:bodyPr anchor="b" anchorCtr="0"/>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520A4042-6639-DA49-8695-03A5DCAEA049}"/>
              </a:ext>
            </a:extLst>
          </p:cNvPr>
          <p:cNvSpPr>
            <a:spLocks noGrp="1"/>
          </p:cNvSpPr>
          <p:nvPr>
            <p:ph type="subTitle" idx="1"/>
          </p:nvPr>
        </p:nvSpPr>
        <p:spPr>
          <a:xfrm>
            <a:off x="862331" y="3920082"/>
            <a:ext cx="6036193" cy="1383475"/>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008E02E2-0B77-E18F-ED70-D36A4327FFCF}"/>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9566542" y="360268"/>
            <a:ext cx="2127889" cy="1263433"/>
          </a:xfrm>
          <a:prstGeom prst="rect">
            <a:avLst/>
          </a:prstGeom>
        </p:spPr>
      </p:pic>
      <p:sp>
        <p:nvSpPr>
          <p:cNvPr id="7" name="Untertitel 2">
            <a:extLst>
              <a:ext uri="{FF2B5EF4-FFF2-40B4-BE49-F238E27FC236}">
                <a16:creationId xmlns:a16="http://schemas.microsoft.com/office/drawing/2014/main" id="{7253AD5A-13C3-041E-6DAF-F86011CC8DDB}"/>
              </a:ext>
            </a:extLst>
          </p:cNvPr>
          <p:cNvSpPr txBox="1">
            <a:spLocks/>
          </p:cNvSpPr>
          <p:nvPr userDrawn="1"/>
        </p:nvSpPr>
        <p:spPr>
          <a:xfrm>
            <a:off x="862332" y="5769242"/>
            <a:ext cx="3589062" cy="59970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Systemschrift Norm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Systemschrift Norm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Systemschrift Norm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latin typeface="Aptos" panose="020B0004020202020204" pitchFamily="34" charset="0"/>
              </a:rPr>
              <a:t>Taken </a:t>
            </a:r>
            <a:r>
              <a:rPr lang="de-DE" sz="1600" dirty="0" err="1">
                <a:latin typeface="Aptos" panose="020B0004020202020204" pitchFamily="34" charset="0"/>
              </a:rPr>
              <a:t>from</a:t>
            </a:r>
            <a:br>
              <a:rPr lang="de-DE" sz="1600" dirty="0">
                <a:latin typeface="Aptos" panose="020B0004020202020204" pitchFamily="34" charset="0"/>
              </a:rPr>
            </a:br>
            <a:r>
              <a:rPr lang="de-DE" sz="1600" b="1" dirty="0">
                <a:latin typeface="Aptos" panose="020B0004020202020204" pitchFamily="34" charset="0"/>
              </a:rPr>
              <a:t>QUANTUM COMPUTING </a:t>
            </a:r>
            <a:br>
              <a:rPr lang="de-DE" sz="1600" b="1" dirty="0">
                <a:latin typeface="Aptos" panose="020B0004020202020204" pitchFamily="34" charset="0"/>
              </a:rPr>
            </a:br>
            <a:r>
              <a:rPr lang="de-DE" sz="1600" b="1" dirty="0">
                <a:latin typeface="Aptos" panose="020B0004020202020204" pitchFamily="34" charset="0"/>
              </a:rPr>
              <a:t>IN STEM EDUCATION</a:t>
            </a:r>
          </a:p>
        </p:txBody>
      </p:sp>
      <p:grpSp>
        <p:nvGrpSpPr>
          <p:cNvPr id="9" name="Gruppieren 8">
            <a:extLst>
              <a:ext uri="{FF2B5EF4-FFF2-40B4-BE49-F238E27FC236}">
                <a16:creationId xmlns:a16="http://schemas.microsoft.com/office/drawing/2014/main" id="{8A42624B-EF67-E4C7-0A3B-63E9CC5F54AA}"/>
              </a:ext>
            </a:extLst>
          </p:cNvPr>
          <p:cNvGrpSpPr/>
          <p:nvPr userDrawn="1"/>
        </p:nvGrpSpPr>
        <p:grpSpPr>
          <a:xfrm>
            <a:off x="9548914" y="5555733"/>
            <a:ext cx="2171702" cy="747789"/>
            <a:chOff x="9548914" y="5555733"/>
            <a:chExt cx="2171702" cy="747789"/>
          </a:xfrm>
        </p:grpSpPr>
        <p:pic>
          <p:nvPicPr>
            <p:cNvPr id="5" name="Grafik 4">
              <a:extLst>
                <a:ext uri="{FF2B5EF4-FFF2-40B4-BE49-F238E27FC236}">
                  <a16:creationId xmlns:a16="http://schemas.microsoft.com/office/drawing/2014/main" id="{0EC692B9-E3E0-97E0-50CB-B8B1C36FAEA5}"/>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548914" y="5749045"/>
              <a:ext cx="2171702" cy="554477"/>
            </a:xfrm>
            <a:prstGeom prst="rect">
              <a:avLst/>
            </a:prstGeom>
          </p:spPr>
        </p:pic>
        <p:sp>
          <p:nvSpPr>
            <p:cNvPr id="8" name="Textfeld 7">
              <a:extLst>
                <a:ext uri="{FF2B5EF4-FFF2-40B4-BE49-F238E27FC236}">
                  <a16:creationId xmlns:a16="http://schemas.microsoft.com/office/drawing/2014/main" id="{C60CF847-C194-2CC8-7E44-DE99450CFB77}"/>
                </a:ext>
              </a:extLst>
            </p:cNvPr>
            <p:cNvSpPr txBox="1"/>
            <p:nvPr userDrawn="1"/>
          </p:nvSpPr>
          <p:spPr>
            <a:xfrm>
              <a:off x="9556573" y="5555733"/>
              <a:ext cx="1624239" cy="138499"/>
            </a:xfrm>
            <a:prstGeom prst="rect">
              <a:avLst/>
            </a:prstGeom>
            <a:noFill/>
          </p:spPr>
          <p:txBody>
            <a:bodyPr wrap="square" lIns="0" tIns="0" rIns="0" bIns="0">
              <a:spAutoFit/>
            </a:bodyPr>
            <a:lstStyle/>
            <a:p>
              <a:r>
                <a:rPr lang="de-DE" sz="900" b="0" i="0" u="none" strike="noStrike" dirty="0">
                  <a:solidFill>
                    <a:srgbClr val="60605F"/>
                  </a:solidFill>
                  <a:effectLst/>
                  <a:latin typeface="Aptos" panose="020B0004020202020204" pitchFamily="34" charset="0"/>
                </a:rPr>
                <a:t>SUPPORTED BY</a:t>
              </a:r>
              <a:endParaRPr lang="en-GB" sz="900" dirty="0">
                <a:solidFill>
                  <a:srgbClr val="60605F"/>
                </a:solidFill>
              </a:endParaRPr>
            </a:p>
          </p:txBody>
        </p:sp>
      </p:grpSp>
    </p:spTree>
    <p:extLst>
      <p:ext uri="{BB962C8B-B14F-4D97-AF65-F5344CB8AC3E}">
        <p14:creationId xmlns:p14="http://schemas.microsoft.com/office/powerpoint/2010/main" val="805056681"/>
      </p:ext>
    </p:extLst>
  </p:cSld>
  <p:clrMapOvr>
    <a:masterClrMapping/>
  </p:clrMapOvr>
  <p:extLst>
    <p:ext uri="{DCECCB84-F9BA-43D5-87BE-67443E8EF086}">
      <p15:sldGuideLst xmlns:p15="http://schemas.microsoft.com/office/powerpoint/2012/main">
        <p15:guide id="1" pos="7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und Inhalt Förder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98AAB-3F16-494D-B104-3A451F647EEF}"/>
              </a:ext>
            </a:extLst>
          </p:cNvPr>
          <p:cNvSpPr>
            <a:spLocks noGrp="1"/>
          </p:cNvSpPr>
          <p:nvPr>
            <p:ph type="title"/>
          </p:nvPr>
        </p:nvSpPr>
        <p:spPr/>
        <p:txBody>
          <a:bodyPr/>
          <a:lstStyle>
            <a:lvl1pPr>
              <a:defRPr>
                <a:solidFill>
                  <a:srgbClr val="05284F"/>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E182B1F4-A507-524A-B617-CA90BA3C3EE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grpSp>
        <p:nvGrpSpPr>
          <p:cNvPr id="8" name="Gruppieren 7">
            <a:extLst>
              <a:ext uri="{FF2B5EF4-FFF2-40B4-BE49-F238E27FC236}">
                <a16:creationId xmlns:a16="http://schemas.microsoft.com/office/drawing/2014/main" id="{375F3B37-813E-1E73-E3EE-5D32E42D7014}"/>
              </a:ext>
            </a:extLst>
          </p:cNvPr>
          <p:cNvGrpSpPr/>
          <p:nvPr userDrawn="1"/>
        </p:nvGrpSpPr>
        <p:grpSpPr>
          <a:xfrm>
            <a:off x="644399" y="6052457"/>
            <a:ext cx="1782930" cy="613922"/>
            <a:chOff x="9548914" y="5555733"/>
            <a:chExt cx="2171702" cy="747789"/>
          </a:xfrm>
        </p:grpSpPr>
        <p:pic>
          <p:nvPicPr>
            <p:cNvPr id="9" name="Grafik 8">
              <a:extLst>
                <a:ext uri="{FF2B5EF4-FFF2-40B4-BE49-F238E27FC236}">
                  <a16:creationId xmlns:a16="http://schemas.microsoft.com/office/drawing/2014/main" id="{E2C8425A-77F3-B19B-F011-76049FBE8EB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548914" y="5749045"/>
              <a:ext cx="2171702" cy="554477"/>
            </a:xfrm>
            <a:prstGeom prst="rect">
              <a:avLst/>
            </a:prstGeom>
          </p:spPr>
        </p:pic>
        <p:sp>
          <p:nvSpPr>
            <p:cNvPr id="10" name="Textfeld 9">
              <a:extLst>
                <a:ext uri="{FF2B5EF4-FFF2-40B4-BE49-F238E27FC236}">
                  <a16:creationId xmlns:a16="http://schemas.microsoft.com/office/drawing/2014/main" id="{9922077B-A540-D318-28B8-93A43D79B103}"/>
                </a:ext>
              </a:extLst>
            </p:cNvPr>
            <p:cNvSpPr txBox="1"/>
            <p:nvPr userDrawn="1"/>
          </p:nvSpPr>
          <p:spPr>
            <a:xfrm>
              <a:off x="9556573" y="5555733"/>
              <a:ext cx="1624239" cy="131211"/>
            </a:xfrm>
            <a:prstGeom prst="rect">
              <a:avLst/>
            </a:prstGeom>
            <a:noFill/>
          </p:spPr>
          <p:txBody>
            <a:bodyPr wrap="square" lIns="0" tIns="0" rIns="0" bIns="0">
              <a:spAutoFit/>
            </a:bodyPr>
            <a:lstStyle/>
            <a:p>
              <a:r>
                <a:rPr lang="de-DE" sz="700" b="0" i="0" u="none" strike="noStrike" dirty="0">
                  <a:solidFill>
                    <a:srgbClr val="60605F"/>
                  </a:solidFill>
                  <a:effectLst/>
                  <a:latin typeface="Aptos" panose="020B0004020202020204" pitchFamily="34" charset="0"/>
                </a:rPr>
                <a:t>SUPPORTED BY</a:t>
              </a:r>
              <a:endParaRPr lang="en-GB" sz="700" dirty="0">
                <a:solidFill>
                  <a:srgbClr val="60605F"/>
                </a:solidFill>
              </a:endParaRPr>
            </a:p>
          </p:txBody>
        </p:sp>
      </p:grpSp>
    </p:spTree>
    <p:extLst>
      <p:ext uri="{BB962C8B-B14F-4D97-AF65-F5344CB8AC3E}">
        <p14:creationId xmlns:p14="http://schemas.microsoft.com/office/powerpoint/2010/main" val="406843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ei Inhalte AMAZ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66B54-7111-3545-8DCE-C2A015162D37}"/>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FED646B1-5971-B949-9F1C-28155ACEB17F}"/>
              </a:ext>
            </a:extLst>
          </p:cNvPr>
          <p:cNvSpPr>
            <a:spLocks noGrp="1"/>
          </p:cNvSpPr>
          <p:nvPr>
            <p:ph sz="half" idx="1"/>
          </p:nvPr>
        </p:nvSpPr>
        <p:spPr>
          <a:xfrm>
            <a:off x="645670"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a:extLst>
              <a:ext uri="{FF2B5EF4-FFF2-40B4-BE49-F238E27FC236}">
                <a16:creationId xmlns:a16="http://schemas.microsoft.com/office/drawing/2014/main" id="{5936947A-998D-E646-B409-BC7AC51EB4DE}"/>
              </a:ext>
            </a:extLst>
          </p:cNvPr>
          <p:cNvSpPr>
            <a:spLocks noGrp="1"/>
          </p:cNvSpPr>
          <p:nvPr>
            <p:ph sz="half" idx="13"/>
          </p:nvPr>
        </p:nvSpPr>
        <p:spPr>
          <a:xfrm>
            <a:off x="6179488"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988DFFE0-A604-5600-7C19-169C5F86722C}"/>
              </a:ext>
            </a:extLst>
          </p:cNvPr>
          <p:cNvGrpSpPr/>
          <p:nvPr userDrawn="1"/>
        </p:nvGrpSpPr>
        <p:grpSpPr>
          <a:xfrm>
            <a:off x="644399" y="6052457"/>
            <a:ext cx="1782930" cy="613922"/>
            <a:chOff x="9548914" y="5555733"/>
            <a:chExt cx="2171702" cy="747789"/>
          </a:xfrm>
        </p:grpSpPr>
        <p:pic>
          <p:nvPicPr>
            <p:cNvPr id="5" name="Grafik 4">
              <a:extLst>
                <a:ext uri="{FF2B5EF4-FFF2-40B4-BE49-F238E27FC236}">
                  <a16:creationId xmlns:a16="http://schemas.microsoft.com/office/drawing/2014/main" id="{916508B2-6B3A-1ED8-2FEE-1546C240460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548914" y="5749045"/>
              <a:ext cx="2171702" cy="554477"/>
            </a:xfrm>
            <a:prstGeom prst="rect">
              <a:avLst/>
            </a:prstGeom>
          </p:spPr>
        </p:pic>
        <p:sp>
          <p:nvSpPr>
            <p:cNvPr id="7" name="Textfeld 6">
              <a:extLst>
                <a:ext uri="{FF2B5EF4-FFF2-40B4-BE49-F238E27FC236}">
                  <a16:creationId xmlns:a16="http://schemas.microsoft.com/office/drawing/2014/main" id="{96E696D4-526C-7063-5C6F-BD7D9930D53E}"/>
                </a:ext>
              </a:extLst>
            </p:cNvPr>
            <p:cNvSpPr txBox="1"/>
            <p:nvPr userDrawn="1"/>
          </p:nvSpPr>
          <p:spPr>
            <a:xfrm>
              <a:off x="9556573" y="5555733"/>
              <a:ext cx="1624239" cy="131211"/>
            </a:xfrm>
            <a:prstGeom prst="rect">
              <a:avLst/>
            </a:prstGeom>
            <a:noFill/>
          </p:spPr>
          <p:txBody>
            <a:bodyPr wrap="square" lIns="0" tIns="0" rIns="0" bIns="0">
              <a:spAutoFit/>
            </a:bodyPr>
            <a:lstStyle/>
            <a:p>
              <a:r>
                <a:rPr lang="de-DE" sz="700" b="0" i="0" u="none" strike="noStrike" dirty="0">
                  <a:solidFill>
                    <a:srgbClr val="60605F"/>
                  </a:solidFill>
                  <a:effectLst/>
                  <a:latin typeface="Aptos" panose="020B0004020202020204" pitchFamily="34" charset="0"/>
                </a:rPr>
                <a:t>SUPPORTED BY</a:t>
              </a:r>
              <a:endParaRPr lang="en-GB" sz="700" dirty="0">
                <a:solidFill>
                  <a:srgbClr val="60605F"/>
                </a:solidFill>
              </a:endParaRPr>
            </a:p>
          </p:txBody>
        </p:sp>
      </p:grpSp>
    </p:spTree>
    <p:extLst>
      <p:ext uri="{BB962C8B-B14F-4D97-AF65-F5344CB8AC3E}">
        <p14:creationId xmlns:p14="http://schemas.microsoft.com/office/powerpoint/2010/main" val="8644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Nur Titel AMAZ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E1EBC-C9B9-5C4A-9A12-C34E2E34B60D}"/>
              </a:ext>
            </a:extLst>
          </p:cNvPr>
          <p:cNvSpPr>
            <a:spLocks noGrp="1"/>
          </p:cNvSpPr>
          <p:nvPr>
            <p:ph type="title"/>
          </p:nvPr>
        </p:nvSpPr>
        <p:spPr/>
        <p:txBody>
          <a:bodyPr/>
          <a:lstStyle/>
          <a:p>
            <a:r>
              <a:rPr lang="de-DE"/>
              <a:t>Mastertitelformat bearbeiten</a:t>
            </a:r>
          </a:p>
        </p:txBody>
      </p:sp>
      <p:grpSp>
        <p:nvGrpSpPr>
          <p:cNvPr id="3" name="Gruppieren 2">
            <a:extLst>
              <a:ext uri="{FF2B5EF4-FFF2-40B4-BE49-F238E27FC236}">
                <a16:creationId xmlns:a16="http://schemas.microsoft.com/office/drawing/2014/main" id="{02B71E11-D4A8-04FC-7052-FD740FF5BD75}"/>
              </a:ext>
            </a:extLst>
          </p:cNvPr>
          <p:cNvGrpSpPr/>
          <p:nvPr userDrawn="1"/>
        </p:nvGrpSpPr>
        <p:grpSpPr>
          <a:xfrm>
            <a:off x="644399" y="6052457"/>
            <a:ext cx="1782930" cy="613922"/>
            <a:chOff x="9548914" y="5555733"/>
            <a:chExt cx="2171702" cy="747789"/>
          </a:xfrm>
        </p:grpSpPr>
        <p:pic>
          <p:nvPicPr>
            <p:cNvPr id="4" name="Grafik 3">
              <a:extLst>
                <a:ext uri="{FF2B5EF4-FFF2-40B4-BE49-F238E27FC236}">
                  <a16:creationId xmlns:a16="http://schemas.microsoft.com/office/drawing/2014/main" id="{9A035BAA-4742-E911-7A9D-E339240F45C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548914" y="5749045"/>
              <a:ext cx="2171702" cy="554477"/>
            </a:xfrm>
            <a:prstGeom prst="rect">
              <a:avLst/>
            </a:prstGeom>
          </p:spPr>
        </p:pic>
        <p:sp>
          <p:nvSpPr>
            <p:cNvPr id="6" name="Textfeld 5">
              <a:extLst>
                <a:ext uri="{FF2B5EF4-FFF2-40B4-BE49-F238E27FC236}">
                  <a16:creationId xmlns:a16="http://schemas.microsoft.com/office/drawing/2014/main" id="{292CBCAF-48CF-5A9A-5825-F31B265674BE}"/>
                </a:ext>
              </a:extLst>
            </p:cNvPr>
            <p:cNvSpPr txBox="1"/>
            <p:nvPr userDrawn="1"/>
          </p:nvSpPr>
          <p:spPr>
            <a:xfrm>
              <a:off x="9556573" y="5555733"/>
              <a:ext cx="1624239" cy="131211"/>
            </a:xfrm>
            <a:prstGeom prst="rect">
              <a:avLst/>
            </a:prstGeom>
            <a:noFill/>
          </p:spPr>
          <p:txBody>
            <a:bodyPr wrap="square" lIns="0" tIns="0" rIns="0" bIns="0">
              <a:spAutoFit/>
            </a:bodyPr>
            <a:lstStyle/>
            <a:p>
              <a:r>
                <a:rPr lang="de-DE" sz="700" b="0" i="0" u="none" strike="noStrike" dirty="0">
                  <a:solidFill>
                    <a:srgbClr val="60605F"/>
                  </a:solidFill>
                  <a:effectLst/>
                  <a:latin typeface="Aptos" panose="020B0004020202020204" pitchFamily="34" charset="0"/>
                </a:rPr>
                <a:t>SUPPORTED BY</a:t>
              </a:r>
              <a:endParaRPr lang="en-GB" sz="700" dirty="0">
                <a:solidFill>
                  <a:srgbClr val="60605F"/>
                </a:solidFill>
              </a:endParaRPr>
            </a:p>
          </p:txBody>
        </p:sp>
      </p:grpSp>
    </p:spTree>
    <p:extLst>
      <p:ext uri="{BB962C8B-B14F-4D97-AF65-F5344CB8AC3E}">
        <p14:creationId xmlns:p14="http://schemas.microsoft.com/office/powerpoint/2010/main" val="424471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77766A1-0820-8C4C-B37C-81745ABD7E3A}"/>
              </a:ext>
            </a:extLst>
          </p:cNvPr>
          <p:cNvSpPr>
            <a:spLocks noGrp="1"/>
          </p:cNvSpPr>
          <p:nvPr>
            <p:ph type="title"/>
          </p:nvPr>
        </p:nvSpPr>
        <p:spPr>
          <a:xfrm>
            <a:off x="645670" y="512747"/>
            <a:ext cx="7872688" cy="922946"/>
          </a:xfrm>
          <a:prstGeom prst="rect">
            <a:avLst/>
          </a:prstGeom>
        </p:spPr>
        <p:txBody>
          <a:bodyPr vert="horz" lIns="0" tIns="0" rIns="0" bIns="0" rtlCol="0" anchor="ctr"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F00D0FA8-B299-E049-B331-07FC9268D14D}"/>
              </a:ext>
            </a:extLst>
          </p:cNvPr>
          <p:cNvSpPr>
            <a:spLocks noGrp="1"/>
          </p:cNvSpPr>
          <p:nvPr>
            <p:ph type="body" idx="1"/>
          </p:nvPr>
        </p:nvSpPr>
        <p:spPr>
          <a:xfrm>
            <a:off x="655591" y="1555750"/>
            <a:ext cx="10703785" cy="4688934"/>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a:extLst>
              <a:ext uri="{FF2B5EF4-FFF2-40B4-BE49-F238E27FC236}">
                <a16:creationId xmlns:a16="http://schemas.microsoft.com/office/drawing/2014/main" id="{41B20FCE-3ADE-E984-96D9-B4AA7AABB817}"/>
              </a:ext>
            </a:extLst>
          </p:cNvPr>
          <p:cNvPicPr>
            <a:picLocks noChangeAspect="1"/>
          </p:cNvPicPr>
          <p:nvPr userDrawn="1"/>
        </p:nvPicPr>
        <p:blipFill>
          <a:blip>
            <a:extLst>
              <a:ext uri="{96DAC541-7B7A-43D3-8B79-37D633B846F1}">
                <asvg:svgBlip xmlns:asvg="http://schemas.microsoft.com/office/drawing/2016/SVG/main" r:embed="rId12"/>
              </a:ext>
            </a:extLst>
          </a:blip>
          <a:srcRect/>
          <a:stretch/>
        </p:blipFill>
        <p:spPr>
          <a:xfrm>
            <a:off x="9991405" y="322543"/>
            <a:ext cx="1895794" cy="1125628"/>
          </a:xfrm>
          <a:prstGeom prst="rect">
            <a:avLst/>
          </a:prstGeom>
        </p:spPr>
      </p:pic>
      <p:pic>
        <p:nvPicPr>
          <p:cNvPr id="4" name="Grafik 3">
            <a:extLst>
              <a:ext uri="{FF2B5EF4-FFF2-40B4-BE49-F238E27FC236}">
                <a16:creationId xmlns:a16="http://schemas.microsoft.com/office/drawing/2014/main" id="{7FDFB0F5-AAF8-73AC-1722-5F0AC5FD7A4E}"/>
              </a:ext>
            </a:extLst>
          </p:cNvPr>
          <p:cNvPicPr>
            <a:picLocks noChangeAspect="1"/>
          </p:cNvPicPr>
          <p:nvPr userDrawn="1"/>
        </p:nvPicPr>
        <p:blipFill>
          <a:blip r:embed="rId13"/>
          <a:srcRect l="10169" t="2969"/>
          <a:stretch/>
        </p:blipFill>
        <p:spPr>
          <a:xfrm>
            <a:off x="-1" y="0"/>
            <a:ext cx="547607" cy="5976642"/>
          </a:xfrm>
          <a:prstGeom prst="rect">
            <a:avLst/>
          </a:prstGeom>
        </p:spPr>
      </p:pic>
      <p:pic>
        <p:nvPicPr>
          <p:cNvPr id="7" name="Grafik 6" descr="Ein Bild, das Kreis, Schrift, Text, Grafiken enthält.&#10;&#10;KI-generierte Inhalte können fehlerhaft sein.">
            <a:extLst>
              <a:ext uri="{FF2B5EF4-FFF2-40B4-BE49-F238E27FC236}">
                <a16:creationId xmlns:a16="http://schemas.microsoft.com/office/drawing/2014/main" id="{6165D849-C80B-CBFF-FBEE-68B83A1882D7}"/>
              </a:ext>
            </a:extLst>
          </p:cNvPr>
          <p:cNvPicPr>
            <a:picLocks noChangeAspect="1"/>
          </p:cNvPicPr>
          <p:nvPr userDrawn="1"/>
        </p:nvPicPr>
        <p:blipFill>
          <a:blip r:embed="rId14"/>
          <a:stretch>
            <a:fillRect/>
          </a:stretch>
        </p:blipFill>
        <p:spPr>
          <a:xfrm>
            <a:off x="10262803" y="5370163"/>
            <a:ext cx="1635509" cy="1294537"/>
          </a:xfrm>
          <a:prstGeom prst="rect">
            <a:avLst/>
          </a:prstGeom>
        </p:spPr>
      </p:pic>
    </p:spTree>
    <p:extLst>
      <p:ext uri="{BB962C8B-B14F-4D97-AF65-F5344CB8AC3E}">
        <p14:creationId xmlns:p14="http://schemas.microsoft.com/office/powerpoint/2010/main" val="1623911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1" r:id="rId6"/>
    <p:sldLayoutId id="2147483657" r:id="rId7"/>
    <p:sldLayoutId id="2147483658" r:id="rId8"/>
    <p:sldLayoutId id="2147483659" r:id="rId9"/>
    <p:sldLayoutId id="2147483660" r:id="rId10"/>
  </p:sldLayoutIdLst>
  <p:hf hdr="0" ftr="0" dt="0"/>
  <p:txStyles>
    <p:titleStyle>
      <a:lvl1pPr algn="l" defTabSz="914400" rtl="0" eaLnBrk="1" latinLnBrk="0" hangingPunct="1">
        <a:lnSpc>
          <a:spcPct val="90000"/>
        </a:lnSpc>
        <a:spcBef>
          <a:spcPct val="0"/>
        </a:spcBef>
        <a:buNone/>
        <a:defRPr sz="3200" b="1" kern="1200">
          <a:solidFill>
            <a:srgbClr val="05284F"/>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BB600"/>
        </a:buClr>
        <a:buFont typeface="Systemschrift Normal"/>
        <a:buChar char="‣"/>
        <a:defRPr sz="2400" kern="1200">
          <a:solidFill>
            <a:schemeClr val="tx1"/>
          </a:solidFill>
          <a:latin typeface="Aptos" panose="020B0004020202020204" pitchFamily="34" charset="0"/>
          <a:ea typeface="+mn-ea"/>
          <a:cs typeface="+mn-cs"/>
        </a:defRPr>
      </a:lvl1pPr>
      <a:lvl2pPr marL="453600" indent="-228600" algn="l" defTabSz="914400" rtl="0" eaLnBrk="1" latinLnBrk="0" hangingPunct="1">
        <a:lnSpc>
          <a:spcPct val="90000"/>
        </a:lnSpc>
        <a:spcBef>
          <a:spcPts val="500"/>
        </a:spcBef>
        <a:buClr>
          <a:srgbClr val="FBB600"/>
        </a:buClr>
        <a:buFont typeface="Systemschrift Normal"/>
        <a:buChar char="‣"/>
        <a:defRPr sz="2000" kern="1200">
          <a:solidFill>
            <a:schemeClr val="tx1"/>
          </a:solidFill>
          <a:latin typeface="Aptos" panose="020B0004020202020204" pitchFamily="34" charset="0"/>
          <a:ea typeface="+mn-ea"/>
          <a:cs typeface="+mn-cs"/>
        </a:defRPr>
      </a:lvl2pPr>
      <a:lvl3pPr marL="684000" indent="-228600" algn="l" defTabSz="914400" rtl="0" eaLnBrk="1" latinLnBrk="0" hangingPunct="1">
        <a:lnSpc>
          <a:spcPct val="90000"/>
        </a:lnSpc>
        <a:spcBef>
          <a:spcPts val="500"/>
        </a:spcBef>
        <a:buClr>
          <a:srgbClr val="FBB600"/>
        </a:buClr>
        <a:buFont typeface="Systemschrift Normal"/>
        <a:buChar char="‣"/>
        <a:defRPr sz="2000" kern="1200">
          <a:solidFill>
            <a:schemeClr val="tx1"/>
          </a:solidFill>
          <a:latin typeface="Aptos" panose="020B0004020202020204" pitchFamily="34" charset="0"/>
          <a:ea typeface="+mn-ea"/>
          <a:cs typeface="+mn-cs"/>
        </a:defRPr>
      </a:lvl3pPr>
      <a:lvl4pPr marL="914400" indent="-228600" algn="l" defTabSz="914400" rtl="0" eaLnBrk="1" latinLnBrk="0" hangingPunct="1">
        <a:lnSpc>
          <a:spcPct val="90000"/>
        </a:lnSpc>
        <a:spcBef>
          <a:spcPts val="500"/>
        </a:spcBef>
        <a:buClr>
          <a:srgbClr val="FBB600"/>
        </a:buClr>
        <a:buFont typeface="Systemschrift Normal"/>
        <a:buChar char="‣"/>
        <a:defRPr sz="2000" kern="1200">
          <a:solidFill>
            <a:schemeClr val="tx1"/>
          </a:solidFill>
          <a:latin typeface="Aptos" panose="020B0004020202020204" pitchFamily="34" charset="0"/>
          <a:ea typeface="+mn-ea"/>
          <a:cs typeface="+mn-cs"/>
        </a:defRPr>
      </a:lvl4pPr>
      <a:lvl5pPr marL="1137600" indent="-228600" algn="l" defTabSz="914400" rtl="0" eaLnBrk="1" latinLnBrk="0" hangingPunct="1">
        <a:lnSpc>
          <a:spcPct val="90000"/>
        </a:lnSpc>
        <a:spcBef>
          <a:spcPts val="500"/>
        </a:spcBef>
        <a:buClr>
          <a:srgbClr val="FBB600"/>
        </a:buClr>
        <a:buFont typeface="Systemschrift Normal"/>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4" userDrawn="1">
          <p15:clr>
            <a:srgbClr val="F26B43"/>
          </p15:clr>
        </p15:guide>
        <p15:guide id="2" orient="horz" pos="1162" userDrawn="1">
          <p15:clr>
            <a:srgbClr val="F26B43"/>
          </p15:clr>
        </p15:guide>
        <p15:guide id="3" pos="7157" userDrawn="1">
          <p15:clr>
            <a:srgbClr val="F26B43"/>
          </p15:clr>
        </p15:guide>
        <p15:guide id="4" orient="horz" pos="3935" userDrawn="1">
          <p15:clr>
            <a:srgbClr val="F26B43"/>
          </p15:clr>
        </p15:guide>
        <p15:guide id="5" orient="horz" pos="980" userDrawn="1">
          <p15:clr>
            <a:srgbClr val="F26B43"/>
          </p15:clr>
        </p15:guide>
        <p15:guide id="6" pos="749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F6817-FE2A-AA41-81FE-29A994FBAEBB}"/>
              </a:ext>
            </a:extLst>
          </p:cNvPr>
          <p:cNvSpPr>
            <a:spLocks noGrp="1"/>
          </p:cNvSpPr>
          <p:nvPr>
            <p:ph type="ctrTitle"/>
          </p:nvPr>
        </p:nvSpPr>
        <p:spPr/>
        <p:txBody>
          <a:bodyPr/>
          <a:lstStyle/>
          <a:p>
            <a:r>
              <a:rPr lang="de-DE" dirty="0" err="1"/>
              <a:t>Classical</a:t>
            </a:r>
            <a:r>
              <a:rPr lang="de-DE" dirty="0"/>
              <a:t> </a:t>
            </a:r>
            <a:r>
              <a:rPr lang="de-DE" dirty="0" err="1"/>
              <a:t>Logic</a:t>
            </a:r>
            <a:r>
              <a:rPr lang="de-DE" dirty="0"/>
              <a:t> Gates</a:t>
            </a:r>
          </a:p>
        </p:txBody>
      </p:sp>
      <p:sp>
        <p:nvSpPr>
          <p:cNvPr id="3" name="Untertitel 2">
            <a:extLst>
              <a:ext uri="{FF2B5EF4-FFF2-40B4-BE49-F238E27FC236}">
                <a16:creationId xmlns:a16="http://schemas.microsoft.com/office/drawing/2014/main" id="{19A6844F-09A8-184E-9152-2C75C1004AAD}"/>
              </a:ext>
            </a:extLst>
          </p:cNvPr>
          <p:cNvSpPr>
            <a:spLocks noGrp="1"/>
          </p:cNvSpPr>
          <p:nvPr>
            <p:ph type="subTitle" idx="1"/>
          </p:nvPr>
        </p:nvSpPr>
        <p:spPr/>
        <p:txBody>
          <a:bodyPr/>
          <a:lstStyle/>
          <a:p>
            <a:r>
              <a:rPr lang="de-DE" b="1" dirty="0"/>
              <a:t>From Bits </a:t>
            </a:r>
            <a:r>
              <a:rPr lang="de-DE" b="1" dirty="0" err="1"/>
              <a:t>to</a:t>
            </a:r>
            <a:r>
              <a:rPr lang="de-DE" b="1" dirty="0"/>
              <a:t> Quantum </a:t>
            </a:r>
            <a:r>
              <a:rPr lang="de-DE" b="1" dirty="0" err="1"/>
              <a:t>Leaps</a:t>
            </a:r>
            <a:br>
              <a:rPr lang="de-DE" dirty="0"/>
            </a:br>
            <a:r>
              <a:rPr lang="de-DE" dirty="0"/>
              <a:t>Lesson 1</a:t>
            </a:r>
          </a:p>
        </p:txBody>
      </p:sp>
    </p:spTree>
    <p:extLst>
      <p:ext uri="{BB962C8B-B14F-4D97-AF65-F5344CB8AC3E}">
        <p14:creationId xmlns:p14="http://schemas.microsoft.com/office/powerpoint/2010/main" val="123325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body" idx="1"/>
          </p:nvPr>
        </p:nvSpPr>
        <p:spPr>
          <a:xfrm>
            <a:off x="645669" y="1551971"/>
            <a:ext cx="9643441" cy="4688934"/>
          </a:xfrm>
          <a:prstGeom prst="rect">
            <a:avLst/>
          </a:prstGeom>
          <a:noFill/>
          <a:ln>
            <a:noFill/>
          </a:ln>
        </p:spPr>
        <p:txBody>
          <a:bodyPr spcFirstLastPara="1" wrap="square" lIns="0" tIns="0" rIns="0" bIns="0" anchor="t" anchorCtr="0">
            <a:normAutofit/>
          </a:bodyPr>
          <a:lstStyle/>
          <a:p>
            <a:pPr lvl="0">
              <a:spcAft>
                <a:spcPts val="0"/>
              </a:spcAft>
              <a:buSzPts val="1866"/>
            </a:pPr>
            <a:r>
              <a:rPr lang="en-US" dirty="0">
                <a:sym typeface="Helvetica Neue"/>
              </a:rPr>
              <a:t>Logic gates are like tiny switches that control the flow of information in computers and other electronic devices. </a:t>
            </a:r>
            <a:endParaRPr dirty="0"/>
          </a:p>
          <a:p>
            <a:pPr lvl="0">
              <a:spcAft>
                <a:spcPts val="0"/>
              </a:spcAft>
              <a:buSzPts val="1866"/>
            </a:pPr>
            <a:r>
              <a:rPr lang="en-US" dirty="0">
                <a:sym typeface="Helvetica Neue"/>
              </a:rPr>
              <a:t>They are the building blocks of digital circuits, which are the foundation of everything from smartphones to spacecraft. </a:t>
            </a:r>
            <a:endParaRPr dirty="0"/>
          </a:p>
          <a:p>
            <a:pPr lvl="0">
              <a:spcAft>
                <a:spcPts val="0"/>
              </a:spcAft>
              <a:buSzPts val="1866"/>
            </a:pPr>
            <a:r>
              <a:rPr lang="en-US" dirty="0">
                <a:sym typeface="Helvetica Neue"/>
              </a:rPr>
              <a:t>Imagine a computer as a giant network of these tiny switches, all working together to process information.</a:t>
            </a:r>
            <a:endParaRPr dirty="0"/>
          </a:p>
          <a:p>
            <a:pPr lvl="0">
              <a:spcAft>
                <a:spcPts val="0"/>
              </a:spcAft>
              <a:buSzPts val="1866"/>
            </a:pPr>
            <a:r>
              <a:rPr lang="en-US" dirty="0">
                <a:sym typeface="Helvetica Neue"/>
              </a:rPr>
              <a:t>These gates work based on a simple idea: they have inputs and outputs, and the output depends on the combination of inputs. </a:t>
            </a:r>
            <a:endParaRPr dirty="0"/>
          </a:p>
          <a:p>
            <a:pPr lvl="0">
              <a:spcAft>
                <a:spcPts val="0"/>
              </a:spcAft>
              <a:buSzPts val="1866"/>
            </a:pPr>
            <a:r>
              <a:rPr lang="en-US" dirty="0">
                <a:sym typeface="Helvetica Neue"/>
              </a:rPr>
              <a:t>Think of them like a light switch – it can be either on or off, representing a 1 or a 0 in the world of computers. These 1s and 0s are called binary digits, or bits, and they are the language of computers.</a:t>
            </a:r>
            <a:endParaRPr dirty="0"/>
          </a:p>
        </p:txBody>
      </p:sp>
      <p:sp>
        <p:nvSpPr>
          <p:cNvPr id="107" name="Google Shape;107;p14"/>
          <p:cNvSpPr txBox="1">
            <a:spLocks noGrp="1"/>
          </p:cNvSpPr>
          <p:nvPr>
            <p:ph type="title"/>
          </p:nvPr>
        </p:nvSpPr>
        <p:spPr>
          <a:xfrm>
            <a:off x="645669" y="512746"/>
            <a:ext cx="7872689" cy="922947"/>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5284F"/>
              </a:buClr>
              <a:buSzPts val="3200"/>
              <a:buFont typeface="Play"/>
              <a:buNone/>
            </a:pPr>
            <a:r>
              <a:rPr lang="en-US" sz="3200" b="1" i="0" u="none" strike="noStrike" cap="none" dirty="0">
                <a:solidFill>
                  <a:srgbClr val="05284F"/>
                </a:solidFill>
                <a:ea typeface="Play"/>
                <a:cs typeface="Play"/>
                <a:sym typeface="Play"/>
              </a:rPr>
              <a:t>What are logic gates?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body" idx="1"/>
          </p:nvPr>
        </p:nvSpPr>
        <p:spPr>
          <a:xfrm>
            <a:off x="645669" y="1435693"/>
            <a:ext cx="10822536" cy="4689000"/>
          </a:xfrm>
          <a:prstGeom prst="rect">
            <a:avLst/>
          </a:prstGeom>
          <a:noFill/>
          <a:ln>
            <a:noFill/>
          </a:ln>
        </p:spPr>
        <p:txBody>
          <a:bodyPr spcFirstLastPara="1" wrap="square" lIns="0" tIns="0" rIns="0" bIns="0" anchor="t" anchorCtr="0">
            <a:normAutofit/>
          </a:bodyPr>
          <a:lstStyle/>
          <a:p>
            <a:pPr lvl="0">
              <a:buSzPts val="1866"/>
            </a:pPr>
            <a:r>
              <a:rPr lang="en-US" dirty="0">
                <a:sym typeface="Helvetica Neue"/>
              </a:rPr>
              <a:t>There are many different types of logic gates, each with its own unique function. </a:t>
            </a:r>
            <a:endParaRPr dirty="0"/>
          </a:p>
          <a:p>
            <a:pPr lvl="0">
              <a:buSzPts val="1866"/>
            </a:pPr>
            <a:r>
              <a:rPr lang="en-US" dirty="0">
                <a:sym typeface="Helvetica Neue"/>
              </a:rPr>
              <a:t>Some of the most basic ones include the AND gate, the OR gate, and the NOT gate. </a:t>
            </a:r>
            <a:endParaRPr dirty="0"/>
          </a:p>
          <a:p>
            <a:pPr marL="459000" lvl="2">
              <a:spcBef>
                <a:spcPts val="1000"/>
              </a:spcBef>
              <a:buSzPts val="1866"/>
            </a:pPr>
            <a:r>
              <a:rPr lang="en-US" sz="2400" dirty="0">
                <a:sym typeface="Helvetica Neue"/>
              </a:rPr>
              <a:t>The AND gate only outputs a 1 if all of its inputs are 1.</a:t>
            </a:r>
            <a:endParaRPr sz="2400" dirty="0"/>
          </a:p>
          <a:p>
            <a:pPr marL="0" lvl="1" indent="0">
              <a:spcBef>
                <a:spcPts val="1000"/>
              </a:spcBef>
              <a:buSzPts val="1866"/>
              <a:buNone/>
            </a:pPr>
            <a:endParaRPr sz="2400" dirty="0"/>
          </a:p>
          <a:p>
            <a:pPr marL="459000" lvl="2">
              <a:spcBef>
                <a:spcPts val="1000"/>
              </a:spcBef>
              <a:buSzPts val="1866"/>
            </a:pPr>
            <a:r>
              <a:rPr lang="en-US" sz="2400" dirty="0">
                <a:sym typeface="Helvetica Neue"/>
              </a:rPr>
              <a:t>The OR gate outputs a 1 if at least one of its inputs is a 1. </a:t>
            </a:r>
          </a:p>
          <a:p>
            <a:pPr marL="228600" lvl="1">
              <a:spcBef>
                <a:spcPts val="1000"/>
              </a:spcBef>
              <a:buSzPts val="1866"/>
            </a:pPr>
            <a:endParaRPr sz="2400" dirty="0"/>
          </a:p>
          <a:p>
            <a:pPr marL="459000" lvl="2">
              <a:spcBef>
                <a:spcPts val="1000"/>
              </a:spcBef>
              <a:buSzPts val="1866"/>
            </a:pPr>
            <a:r>
              <a:rPr lang="en-US" sz="2400" dirty="0">
                <a:sym typeface="Helvetica Neue"/>
              </a:rPr>
              <a:t>The NOT gate simply inverts its input, meaning if the input is 1, the output is 0, and vice versa.</a:t>
            </a:r>
            <a:endParaRPr sz="2400" dirty="0"/>
          </a:p>
        </p:txBody>
      </p:sp>
      <p:pic>
        <p:nvPicPr>
          <p:cNvPr id="113" name="Google Shape;113;p15" descr="pasted-movie.png"/>
          <p:cNvPicPr preferRelativeResize="0"/>
          <p:nvPr/>
        </p:nvPicPr>
        <p:blipFill rotWithShape="1">
          <a:blip r:embed="rId3">
            <a:alphaModFix/>
          </a:blip>
          <a:srcRect/>
          <a:stretch/>
        </p:blipFill>
        <p:spPr>
          <a:xfrm>
            <a:off x="8518358" y="2760638"/>
            <a:ext cx="1041378" cy="373160"/>
          </a:xfrm>
          <a:prstGeom prst="rect">
            <a:avLst/>
          </a:prstGeom>
          <a:noFill/>
          <a:ln>
            <a:noFill/>
          </a:ln>
        </p:spPr>
      </p:pic>
      <p:pic>
        <p:nvPicPr>
          <p:cNvPr id="114" name="Google Shape;114;p15" descr="pasted-movie.png"/>
          <p:cNvPicPr preferRelativeResize="0"/>
          <p:nvPr/>
        </p:nvPicPr>
        <p:blipFill rotWithShape="1">
          <a:blip r:embed="rId4">
            <a:alphaModFix/>
          </a:blip>
          <a:srcRect/>
          <a:stretch/>
        </p:blipFill>
        <p:spPr>
          <a:xfrm>
            <a:off x="8990487" y="3702283"/>
            <a:ext cx="1041378" cy="373160"/>
          </a:xfrm>
          <a:prstGeom prst="rect">
            <a:avLst/>
          </a:prstGeom>
          <a:noFill/>
          <a:ln>
            <a:noFill/>
          </a:ln>
        </p:spPr>
      </p:pic>
      <p:pic>
        <p:nvPicPr>
          <p:cNvPr id="115" name="Google Shape;115;p15" descr="pasted-movie.png"/>
          <p:cNvPicPr preferRelativeResize="0"/>
          <p:nvPr/>
        </p:nvPicPr>
        <p:blipFill rotWithShape="1">
          <a:blip r:embed="rId5">
            <a:alphaModFix/>
          </a:blip>
          <a:srcRect/>
          <a:stretch/>
        </p:blipFill>
        <p:spPr>
          <a:xfrm>
            <a:off x="3540635" y="5261013"/>
            <a:ext cx="1041378" cy="448236"/>
          </a:xfrm>
          <a:prstGeom prst="rect">
            <a:avLst/>
          </a:prstGeom>
          <a:noFill/>
          <a:ln>
            <a:noFill/>
          </a:ln>
        </p:spPr>
      </p:pic>
      <p:sp>
        <p:nvSpPr>
          <p:cNvPr id="116" name="Google Shape;116;p15"/>
          <p:cNvSpPr txBox="1">
            <a:spLocks noGrp="1"/>
          </p:cNvSpPr>
          <p:nvPr>
            <p:ph type="title"/>
          </p:nvPr>
        </p:nvSpPr>
        <p:spPr>
          <a:xfrm>
            <a:off x="645669" y="512746"/>
            <a:ext cx="7872689" cy="922947"/>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5284F"/>
              </a:buClr>
              <a:buSzPts val="3200"/>
              <a:buFont typeface="Play"/>
              <a:buNone/>
            </a:pPr>
            <a:r>
              <a:rPr lang="en-US" sz="3200" b="1" i="0" u="none" strike="noStrike" cap="none" dirty="0">
                <a:solidFill>
                  <a:srgbClr val="05284F"/>
                </a:solidFill>
                <a:ea typeface="Play"/>
                <a:cs typeface="Play"/>
                <a:sym typeface="Play"/>
              </a:rPr>
              <a:t>What are logic gates?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body" idx="1"/>
          </p:nvPr>
        </p:nvSpPr>
        <p:spPr>
          <a:xfrm>
            <a:off x="744107" y="1430723"/>
            <a:ext cx="11030798" cy="2104427"/>
          </a:xfrm>
          <a:prstGeom prst="rect">
            <a:avLst/>
          </a:prstGeom>
          <a:noFill/>
          <a:ln>
            <a:noFill/>
          </a:ln>
        </p:spPr>
        <p:txBody>
          <a:bodyPr spcFirstLastPara="1" wrap="square" lIns="0" tIns="0" rIns="0" bIns="0" anchor="t" anchorCtr="0">
            <a:noAutofit/>
          </a:bodyPr>
          <a:lstStyle/>
          <a:p>
            <a:pPr>
              <a:lnSpc>
                <a:spcPct val="100000"/>
              </a:lnSpc>
              <a:spcAft>
                <a:spcPts val="0"/>
              </a:spcAft>
              <a:buSzPts val="1866"/>
            </a:pPr>
            <a:r>
              <a:rPr lang="en-US" dirty="0">
                <a:sym typeface="Helvetica Neue"/>
              </a:rPr>
              <a:t>A truth table is a simple way to show how a logic gate works. </a:t>
            </a:r>
            <a:endParaRPr dirty="0"/>
          </a:p>
          <a:p>
            <a:pPr>
              <a:lnSpc>
                <a:spcPct val="100000"/>
              </a:lnSpc>
              <a:buSzPts val="1866"/>
            </a:pPr>
            <a:r>
              <a:rPr lang="en-US" dirty="0"/>
              <a:t>Truth tables specify the output (0 or 1) of logic gates, depending on what is applied to its input resp. inputs.</a:t>
            </a:r>
          </a:p>
          <a:p>
            <a:pPr>
              <a:lnSpc>
                <a:spcPct val="100000"/>
              </a:lnSpc>
              <a:buSzPts val="1866"/>
            </a:pPr>
            <a:r>
              <a:rPr lang="en-US" dirty="0"/>
              <a:t>You can think of them as the rules of a game: depending on what the players do (inputs), the result (output) changes!</a:t>
            </a:r>
          </a:p>
          <a:p>
            <a:pPr>
              <a:lnSpc>
                <a:spcPct val="100000"/>
              </a:lnSpc>
              <a:buSzPts val="1866"/>
            </a:pPr>
            <a:r>
              <a:rPr lang="en-US" dirty="0"/>
              <a:t>Usually, the first two columns show the values for two inputs (‘1’ or ‘0’, sometimes ‘true’ or ‘false’ instead) and the third column shows the output value returned by the logic gate.</a:t>
            </a:r>
            <a:endParaRPr dirty="0"/>
          </a:p>
        </p:txBody>
      </p:sp>
      <p:sp>
        <p:nvSpPr>
          <p:cNvPr id="122" name="Google Shape;122;p16"/>
          <p:cNvSpPr txBox="1">
            <a:spLocks noGrp="1"/>
          </p:cNvSpPr>
          <p:nvPr>
            <p:ph type="title"/>
          </p:nvPr>
        </p:nvSpPr>
        <p:spPr>
          <a:xfrm>
            <a:off x="645669" y="512746"/>
            <a:ext cx="7872689" cy="922947"/>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5284F"/>
              </a:buClr>
              <a:buSzPts val="3200"/>
              <a:buFont typeface="Play"/>
              <a:buNone/>
            </a:pPr>
            <a:r>
              <a:rPr lang="en-US" sz="3200" b="1" i="0" u="none" strike="noStrike" cap="none" dirty="0">
                <a:solidFill>
                  <a:srgbClr val="05284F"/>
                </a:solidFill>
                <a:ea typeface="Play"/>
                <a:cs typeface="Play"/>
                <a:sym typeface="Play"/>
              </a:rPr>
              <a:t>Truth Tables</a:t>
            </a:r>
            <a:endParaRPr dirty="0"/>
          </a:p>
        </p:txBody>
      </p:sp>
      <p:sp>
        <p:nvSpPr>
          <p:cNvPr id="123" name="Google Shape;123;p16"/>
          <p:cNvSpPr/>
          <p:nvPr/>
        </p:nvSpPr>
        <p:spPr>
          <a:xfrm>
            <a:off x="1088238" y="5230760"/>
            <a:ext cx="1521825" cy="1222907"/>
          </a:xfrm>
          <a:custGeom>
            <a:avLst/>
            <a:gdLst/>
            <a:ahLst/>
            <a:cxnLst/>
            <a:rect l="l" t="t"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FFFFFF"/>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52850"/>
              </a:buClr>
              <a:buSzPts val="1800"/>
              <a:buFont typeface="Calibri"/>
              <a:buNone/>
            </a:pPr>
            <a:endParaRPr sz="1800" b="0" i="0" u="none" strike="noStrike" cap="none">
              <a:solidFill>
                <a:srgbClr val="052850"/>
              </a:solidFill>
              <a:latin typeface="Calibri"/>
              <a:ea typeface="Calibri"/>
              <a:cs typeface="Calibri"/>
              <a:sym typeface="Calibri"/>
            </a:endParaRPr>
          </a:p>
        </p:txBody>
      </p:sp>
      <p:sp>
        <p:nvSpPr>
          <p:cNvPr id="124" name="Google Shape;124;p16"/>
          <p:cNvSpPr/>
          <p:nvPr/>
        </p:nvSpPr>
        <p:spPr>
          <a:xfrm>
            <a:off x="4882994" y="5179714"/>
            <a:ext cx="721393" cy="1267233"/>
          </a:xfrm>
          <a:custGeom>
            <a:avLst/>
            <a:gdLst/>
            <a:ahLst/>
            <a:cxnLst/>
            <a:rect l="l" t="t" r="r" b="b"/>
            <a:pathLst>
              <a:path w="21600" h="21600" extrusionOk="0">
                <a:moveTo>
                  <a:pt x="10778" y="0"/>
                </a:moveTo>
                <a:lnTo>
                  <a:pt x="7617" y="2487"/>
                </a:lnTo>
                <a:lnTo>
                  <a:pt x="9713" y="2487"/>
                </a:lnTo>
                <a:lnTo>
                  <a:pt x="9713" y="14172"/>
                </a:lnTo>
                <a:cubicBezTo>
                  <a:pt x="8076" y="13462"/>
                  <a:pt x="5650" y="12394"/>
                  <a:pt x="3825" y="11588"/>
                </a:cubicBezTo>
                <a:lnTo>
                  <a:pt x="3825" y="9496"/>
                </a:lnTo>
                <a:cubicBezTo>
                  <a:pt x="4741" y="9301"/>
                  <a:pt x="5376" y="8879"/>
                  <a:pt x="5376" y="8389"/>
                </a:cubicBezTo>
                <a:cubicBezTo>
                  <a:pt x="5376" y="7713"/>
                  <a:pt x="4175" y="7165"/>
                  <a:pt x="2690" y="7165"/>
                </a:cubicBezTo>
                <a:cubicBezTo>
                  <a:pt x="1205" y="7165"/>
                  <a:pt x="0" y="7713"/>
                  <a:pt x="0" y="8389"/>
                </a:cubicBezTo>
                <a:cubicBezTo>
                  <a:pt x="0" y="8888"/>
                  <a:pt x="657" y="9316"/>
                  <a:pt x="1599" y="9506"/>
                </a:cubicBezTo>
                <a:lnTo>
                  <a:pt x="1599" y="11802"/>
                </a:lnTo>
                <a:cubicBezTo>
                  <a:pt x="1599" y="11939"/>
                  <a:pt x="1721" y="12070"/>
                  <a:pt x="1937" y="12165"/>
                </a:cubicBezTo>
                <a:cubicBezTo>
                  <a:pt x="7009" y="14408"/>
                  <a:pt x="8946" y="15239"/>
                  <a:pt x="9717" y="15557"/>
                </a:cubicBezTo>
                <a:lnTo>
                  <a:pt x="9717" y="18082"/>
                </a:lnTo>
                <a:cubicBezTo>
                  <a:pt x="8078" y="18300"/>
                  <a:pt x="6878" y="18988"/>
                  <a:pt x="6878" y="19805"/>
                </a:cubicBezTo>
                <a:cubicBezTo>
                  <a:pt x="6878" y="20797"/>
                  <a:pt x="8645" y="21600"/>
                  <a:pt x="10826" y="21600"/>
                </a:cubicBezTo>
                <a:cubicBezTo>
                  <a:pt x="13007" y="21600"/>
                  <a:pt x="14777" y="20797"/>
                  <a:pt x="14777" y="19805"/>
                </a:cubicBezTo>
                <a:cubicBezTo>
                  <a:pt x="14777" y="18988"/>
                  <a:pt x="13578" y="18300"/>
                  <a:pt x="11939" y="18082"/>
                </a:cubicBezTo>
                <a:lnTo>
                  <a:pt x="11939" y="12449"/>
                </a:lnTo>
                <a:cubicBezTo>
                  <a:pt x="12709" y="12131"/>
                  <a:pt x="14644" y="11300"/>
                  <a:pt x="19715" y="9057"/>
                </a:cubicBezTo>
                <a:cubicBezTo>
                  <a:pt x="19931" y="8962"/>
                  <a:pt x="20053" y="8831"/>
                  <a:pt x="20053" y="8694"/>
                </a:cubicBezTo>
                <a:lnTo>
                  <a:pt x="20053" y="6277"/>
                </a:lnTo>
                <a:lnTo>
                  <a:pt x="21600" y="6277"/>
                </a:lnTo>
                <a:lnTo>
                  <a:pt x="21600" y="3858"/>
                </a:lnTo>
                <a:lnTo>
                  <a:pt x="16283" y="3858"/>
                </a:lnTo>
                <a:lnTo>
                  <a:pt x="16283" y="6277"/>
                </a:lnTo>
                <a:lnTo>
                  <a:pt x="17831" y="6277"/>
                </a:lnTo>
                <a:lnTo>
                  <a:pt x="17831" y="8480"/>
                </a:lnTo>
                <a:cubicBezTo>
                  <a:pt x="16006" y="9286"/>
                  <a:pt x="13575" y="10354"/>
                  <a:pt x="11939" y="11063"/>
                </a:cubicBezTo>
                <a:lnTo>
                  <a:pt x="11939" y="2487"/>
                </a:lnTo>
                <a:lnTo>
                  <a:pt x="13935" y="2487"/>
                </a:lnTo>
                <a:lnTo>
                  <a:pt x="10778" y="0"/>
                </a:lnTo>
                <a:close/>
              </a:path>
            </a:pathLst>
          </a:custGeom>
          <a:solidFill>
            <a:srgbClr val="FFFFFF"/>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52850"/>
              </a:buClr>
              <a:buSzPts val="1800"/>
              <a:buFont typeface="Calibri"/>
              <a:buNone/>
            </a:pPr>
            <a:endParaRPr sz="1800" b="0" i="0" u="none" strike="noStrike" cap="none">
              <a:solidFill>
                <a:srgbClr val="052850"/>
              </a:solidFill>
              <a:latin typeface="Calibri"/>
              <a:ea typeface="Calibri"/>
              <a:cs typeface="Calibri"/>
              <a:sym typeface="Calibri"/>
            </a:endParaRPr>
          </a:p>
        </p:txBody>
      </p:sp>
      <p:sp>
        <p:nvSpPr>
          <p:cNvPr id="125" name="Google Shape;125;p16"/>
          <p:cNvSpPr/>
          <p:nvPr/>
        </p:nvSpPr>
        <p:spPr>
          <a:xfrm>
            <a:off x="7496664" y="5403971"/>
            <a:ext cx="1686666" cy="818720"/>
          </a:xfrm>
          <a:custGeom>
            <a:avLst/>
            <a:gdLst/>
            <a:ahLst/>
            <a:cxnLst/>
            <a:rect l="l" t="t" r="r" b="b"/>
            <a:pathLst>
              <a:path w="21600" h="21599"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solidFill>
            <a:srgbClr val="FFFFFF"/>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52850"/>
              </a:buClr>
              <a:buSzPts val="1800"/>
              <a:buFont typeface="Calibri"/>
              <a:buNone/>
            </a:pPr>
            <a:endParaRPr sz="1800" b="0" i="0" u="none" strike="noStrike" cap="none">
              <a:solidFill>
                <a:srgbClr val="05285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body" idx="1"/>
          </p:nvPr>
        </p:nvSpPr>
        <p:spPr>
          <a:xfrm>
            <a:off x="645669" y="4162043"/>
            <a:ext cx="1897820" cy="939633"/>
          </a:xfrm>
          <a:prstGeom prst="rect">
            <a:avLst/>
          </a:prstGeom>
          <a:noFill/>
          <a:ln w="9525" cap="flat" cmpd="sng">
            <a:solidFill>
              <a:srgbClr val="011D57"/>
            </a:solidFill>
            <a:prstDash val="solid"/>
            <a:round/>
            <a:headEnd type="none" w="sm" len="sm"/>
            <a:tailEnd type="none" w="sm" len="sm"/>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E6790"/>
              </a:buClr>
              <a:buSzPts val="1866"/>
              <a:buFont typeface="Helvetica Neue"/>
              <a:buNone/>
            </a:pPr>
            <a:r>
              <a:rPr lang="en-US" sz="1866" dirty="0">
                <a:solidFill>
                  <a:srgbClr val="05284F"/>
                </a:solidFill>
                <a:ea typeface="Helvetica Neue"/>
                <a:cs typeface="Helvetica Neue"/>
                <a:sym typeface="Helvetica Neue"/>
              </a:rPr>
              <a:t>NOT inverts the input.</a:t>
            </a:r>
            <a:endParaRPr dirty="0">
              <a:solidFill>
                <a:srgbClr val="05284F"/>
              </a:solidFill>
            </a:endParaRPr>
          </a:p>
        </p:txBody>
      </p:sp>
      <p:sp>
        <p:nvSpPr>
          <p:cNvPr id="131" name="Google Shape;131;p17"/>
          <p:cNvSpPr txBox="1">
            <a:spLocks noGrp="1"/>
          </p:cNvSpPr>
          <p:nvPr>
            <p:ph type="title"/>
          </p:nvPr>
        </p:nvSpPr>
        <p:spPr>
          <a:xfrm>
            <a:off x="645669" y="512746"/>
            <a:ext cx="7872689" cy="922947"/>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5284F"/>
              </a:buClr>
              <a:buSzPts val="3200"/>
              <a:buFont typeface="Play"/>
              <a:buNone/>
            </a:pPr>
            <a:r>
              <a:rPr lang="en-US" sz="3200" b="1" i="0" u="none" strike="noStrike" cap="none" dirty="0">
                <a:solidFill>
                  <a:srgbClr val="05284F"/>
                </a:solidFill>
                <a:ea typeface="Play"/>
                <a:cs typeface="Play"/>
                <a:sym typeface="Play"/>
              </a:rPr>
              <a:t>Truth Tables</a:t>
            </a:r>
            <a:endParaRPr dirty="0"/>
          </a:p>
        </p:txBody>
      </p:sp>
      <p:graphicFrame>
        <p:nvGraphicFramePr>
          <p:cNvPr id="132" name="Google Shape;132;p17"/>
          <p:cNvGraphicFramePr/>
          <p:nvPr>
            <p:extLst>
              <p:ext uri="{D42A27DB-BD31-4B8C-83A1-F6EECF244321}">
                <p14:modId xmlns:p14="http://schemas.microsoft.com/office/powerpoint/2010/main" val="3048144651"/>
              </p:ext>
            </p:extLst>
          </p:nvPr>
        </p:nvGraphicFramePr>
        <p:xfrm>
          <a:off x="7220718" y="1421844"/>
          <a:ext cx="2595280" cy="3735750"/>
        </p:xfrm>
        <a:graphic>
          <a:graphicData uri="http://schemas.openxmlformats.org/drawingml/2006/table">
            <a:tbl>
              <a:tblPr firstRow="1" bandRow="1">
                <a:tableStyleId>{073A0DAA-6AF3-43AB-8588-CEC1D06C72B9}</a:tableStyleId>
              </a:tblPr>
              <a:tblGrid>
                <a:gridCol w="778300">
                  <a:extLst>
                    <a:ext uri="{9D8B030D-6E8A-4147-A177-3AD203B41FA5}">
                      <a16:colId xmlns:a16="http://schemas.microsoft.com/office/drawing/2014/main" val="20000"/>
                    </a:ext>
                  </a:extLst>
                </a:gridCol>
                <a:gridCol w="778300">
                  <a:extLst>
                    <a:ext uri="{9D8B030D-6E8A-4147-A177-3AD203B41FA5}">
                      <a16:colId xmlns:a16="http://schemas.microsoft.com/office/drawing/2014/main" val="20001"/>
                    </a:ext>
                  </a:extLst>
                </a:gridCol>
                <a:gridCol w="1038680">
                  <a:extLst>
                    <a:ext uri="{9D8B030D-6E8A-4147-A177-3AD203B41FA5}">
                      <a16:colId xmlns:a16="http://schemas.microsoft.com/office/drawing/2014/main" val="20002"/>
                    </a:ext>
                  </a:extLst>
                </a:gridCol>
              </a:tblGrid>
              <a:tr h="622625">
                <a:tc gridSpan="3">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AND GATE</a:t>
                      </a:r>
                      <a:endParaRPr dirty="0">
                        <a:latin typeface="Aptos" panose="020B0004020202020204" pitchFamily="34" charset="0"/>
                      </a:endParaRPr>
                    </a:p>
                  </a:txBody>
                  <a:tcPr marL="0" marR="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622625">
                <a:tc gridSpan="2">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INPUT</a:t>
                      </a:r>
                      <a:endParaRPr dirty="0">
                        <a:latin typeface="Aptos" panose="020B0004020202020204" pitchFamily="34" charset="0"/>
                      </a:endParaRPr>
                    </a:p>
                  </a:txBody>
                  <a:tcPr marL="0" marR="0" marT="0" marB="0" anchor="ctr"/>
                </a:tc>
                <a:tc hMerge="1">
                  <a:txBody>
                    <a:bodyPr/>
                    <a:lstStyle/>
                    <a:p>
                      <a:endParaRPr lang="de-DE"/>
                    </a:p>
                  </a:txBody>
                  <a:tcP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OUTPUT</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1"/>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0</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0</a:t>
                      </a:r>
                      <a:endParaRPr dirty="0">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0</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2"/>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0</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1</a:t>
                      </a:r>
                      <a:endParaRPr dirty="0">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0</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3"/>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0</a:t>
                      </a:r>
                      <a:endParaRPr dirty="0">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0</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4"/>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1</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5"/>
                  </a:ext>
                </a:extLst>
              </a:tr>
            </a:tbl>
          </a:graphicData>
        </a:graphic>
      </p:graphicFrame>
      <p:graphicFrame>
        <p:nvGraphicFramePr>
          <p:cNvPr id="133" name="Google Shape;133;p17"/>
          <p:cNvGraphicFramePr/>
          <p:nvPr>
            <p:extLst>
              <p:ext uri="{D42A27DB-BD31-4B8C-83A1-F6EECF244321}">
                <p14:modId xmlns:p14="http://schemas.microsoft.com/office/powerpoint/2010/main" val="2562381707"/>
              </p:ext>
            </p:extLst>
          </p:nvPr>
        </p:nvGraphicFramePr>
        <p:xfrm>
          <a:off x="3524151" y="1421844"/>
          <a:ext cx="2643860" cy="3735750"/>
        </p:xfrm>
        <a:graphic>
          <a:graphicData uri="http://schemas.openxmlformats.org/drawingml/2006/table">
            <a:tbl>
              <a:tblPr firstRow="1" bandRow="1">
                <a:tableStyleId>{073A0DAA-6AF3-43AB-8588-CEC1D06C72B9}</a:tableStyleId>
              </a:tblPr>
              <a:tblGrid>
                <a:gridCol w="778300">
                  <a:extLst>
                    <a:ext uri="{9D8B030D-6E8A-4147-A177-3AD203B41FA5}">
                      <a16:colId xmlns:a16="http://schemas.microsoft.com/office/drawing/2014/main" val="20000"/>
                    </a:ext>
                  </a:extLst>
                </a:gridCol>
                <a:gridCol w="778300">
                  <a:extLst>
                    <a:ext uri="{9D8B030D-6E8A-4147-A177-3AD203B41FA5}">
                      <a16:colId xmlns:a16="http://schemas.microsoft.com/office/drawing/2014/main" val="20001"/>
                    </a:ext>
                  </a:extLst>
                </a:gridCol>
                <a:gridCol w="1087260">
                  <a:extLst>
                    <a:ext uri="{9D8B030D-6E8A-4147-A177-3AD203B41FA5}">
                      <a16:colId xmlns:a16="http://schemas.microsoft.com/office/drawing/2014/main" val="20002"/>
                    </a:ext>
                  </a:extLst>
                </a:gridCol>
              </a:tblGrid>
              <a:tr h="622625">
                <a:tc gridSpan="3">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OR GATE</a:t>
                      </a:r>
                      <a:endParaRPr dirty="0">
                        <a:latin typeface="Aptos" panose="020B0004020202020204" pitchFamily="34" charset="0"/>
                      </a:endParaRPr>
                    </a:p>
                  </a:txBody>
                  <a:tcPr marL="0" marR="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622625">
                <a:tc gridSpan="2">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INPUT</a:t>
                      </a:r>
                      <a:endParaRPr dirty="0">
                        <a:latin typeface="Aptos" panose="020B0004020202020204" pitchFamily="34" charset="0"/>
                      </a:endParaRPr>
                    </a:p>
                  </a:txBody>
                  <a:tcPr marL="0" marR="0" marT="0" marB="0" anchor="ctr"/>
                </a:tc>
                <a:tc hMerge="1">
                  <a:txBody>
                    <a:bodyPr/>
                    <a:lstStyle/>
                    <a:p>
                      <a:endParaRPr lang="de-DE"/>
                    </a:p>
                  </a:txBody>
                  <a:tcP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OUTPUT</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1"/>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0</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0</a:t>
                      </a:r>
                      <a:endParaRPr dirty="0">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0</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2"/>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0</a:t>
                      </a:r>
                      <a:endParaRPr dirty="0">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1</a:t>
                      </a:r>
                      <a:endParaRPr dirty="0">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1</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3"/>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0</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1</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4"/>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1</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5"/>
                  </a:ext>
                </a:extLst>
              </a:tr>
            </a:tbl>
          </a:graphicData>
        </a:graphic>
      </p:graphicFrame>
      <p:graphicFrame>
        <p:nvGraphicFramePr>
          <p:cNvPr id="134" name="Google Shape;134;p17"/>
          <p:cNvGraphicFramePr/>
          <p:nvPr>
            <p:extLst>
              <p:ext uri="{D42A27DB-BD31-4B8C-83A1-F6EECF244321}">
                <p14:modId xmlns:p14="http://schemas.microsoft.com/office/powerpoint/2010/main" val="3830783491"/>
              </p:ext>
            </p:extLst>
          </p:nvPr>
        </p:nvGraphicFramePr>
        <p:xfrm>
          <a:off x="645669" y="1421844"/>
          <a:ext cx="1897821" cy="2490500"/>
        </p:xfrm>
        <a:graphic>
          <a:graphicData uri="http://schemas.openxmlformats.org/drawingml/2006/table">
            <a:tbl>
              <a:tblPr firstRow="1" bandRow="1">
                <a:tableStyleId>{073A0DAA-6AF3-43AB-8588-CEC1D06C72B9}</a:tableStyleId>
              </a:tblPr>
              <a:tblGrid>
                <a:gridCol w="958542">
                  <a:extLst>
                    <a:ext uri="{9D8B030D-6E8A-4147-A177-3AD203B41FA5}">
                      <a16:colId xmlns:a16="http://schemas.microsoft.com/office/drawing/2014/main" val="20000"/>
                    </a:ext>
                  </a:extLst>
                </a:gridCol>
                <a:gridCol w="939279">
                  <a:extLst>
                    <a:ext uri="{9D8B030D-6E8A-4147-A177-3AD203B41FA5}">
                      <a16:colId xmlns:a16="http://schemas.microsoft.com/office/drawing/2014/main" val="20001"/>
                    </a:ext>
                  </a:extLst>
                </a:gridCol>
              </a:tblGrid>
              <a:tr h="622625">
                <a:tc gridSpan="2">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NOT Gate</a:t>
                      </a:r>
                      <a:endParaRPr dirty="0">
                        <a:latin typeface="Aptos" panose="020B0004020202020204" pitchFamily="34" charset="0"/>
                      </a:endParaRPr>
                    </a:p>
                  </a:txBody>
                  <a:tcPr marL="0" marR="0" marT="0" marB="0" anchor="ctr"/>
                </a:tc>
                <a:tc hMerge="1">
                  <a:txBody>
                    <a:bodyPr/>
                    <a:lstStyle/>
                    <a:p>
                      <a:endParaRPr lang="de-DE"/>
                    </a:p>
                  </a:txBody>
                  <a:tcPr/>
                </a:tc>
                <a:extLst>
                  <a:ext uri="{0D108BD9-81ED-4DB2-BD59-A6C34878D82A}">
                    <a16:rowId xmlns:a16="http://schemas.microsoft.com/office/drawing/2014/main" val="10000"/>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INPUT</a:t>
                      </a:r>
                      <a:endParaRPr dirty="0">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OUTPUT</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1"/>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1</a:t>
                      </a:r>
                      <a:endParaRPr dirty="0">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0</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2"/>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0</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1</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3"/>
                  </a:ext>
                </a:extLst>
              </a:tr>
            </a:tbl>
          </a:graphicData>
        </a:graphic>
      </p:graphicFrame>
      <p:sp>
        <p:nvSpPr>
          <p:cNvPr id="135" name="Google Shape;135;p17"/>
          <p:cNvSpPr txBox="1"/>
          <p:nvPr/>
        </p:nvSpPr>
        <p:spPr>
          <a:xfrm>
            <a:off x="3524151" y="5435684"/>
            <a:ext cx="2643860" cy="939633"/>
          </a:xfrm>
          <a:prstGeom prst="rect">
            <a:avLst/>
          </a:prstGeom>
          <a:noFill/>
          <a:ln w="12700" cap="flat" cmpd="sng">
            <a:solidFill>
              <a:srgbClr val="011D57"/>
            </a:solidFill>
            <a:prstDash val="solid"/>
            <a:miter lim="400000"/>
            <a:headEnd type="none" w="sm" len="sm"/>
            <a:tailEnd type="none" w="sm" len="sm"/>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E6790"/>
              </a:buClr>
              <a:buSzPts val="1866"/>
              <a:buFont typeface="Helvetica Neue"/>
              <a:buNone/>
            </a:pPr>
            <a:r>
              <a:rPr lang="en-US" sz="1866" b="0" i="0" u="none" strike="noStrike" cap="none" dirty="0">
                <a:solidFill>
                  <a:srgbClr val="05284F"/>
                </a:solidFill>
                <a:latin typeface="Aptos" panose="020B0004020202020204" pitchFamily="34" charset="0"/>
                <a:ea typeface="Helvetica Neue"/>
                <a:cs typeface="Helvetica Neue"/>
                <a:sym typeface="Helvetica Neue"/>
              </a:rPr>
              <a:t>OR gives a true output when at least one input is true.</a:t>
            </a:r>
            <a:endParaRPr dirty="0">
              <a:solidFill>
                <a:srgbClr val="05284F"/>
              </a:solidFill>
              <a:latin typeface="Aptos" panose="020B0004020202020204" pitchFamily="34" charset="0"/>
            </a:endParaRPr>
          </a:p>
        </p:txBody>
      </p:sp>
      <p:sp>
        <p:nvSpPr>
          <p:cNvPr id="136" name="Google Shape;136;p17"/>
          <p:cNvSpPr txBox="1"/>
          <p:nvPr/>
        </p:nvSpPr>
        <p:spPr>
          <a:xfrm>
            <a:off x="7220718" y="5435684"/>
            <a:ext cx="2595280" cy="939633"/>
          </a:xfrm>
          <a:prstGeom prst="rect">
            <a:avLst/>
          </a:prstGeom>
          <a:noFill/>
          <a:ln w="12700" cap="flat" cmpd="sng">
            <a:solidFill>
              <a:srgbClr val="011D57"/>
            </a:solidFill>
            <a:prstDash val="solid"/>
            <a:miter lim="400000"/>
            <a:headEnd type="none" w="sm" len="sm"/>
            <a:tailEnd type="none" w="sm" len="sm"/>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E6790"/>
              </a:buClr>
              <a:buSzPts val="1866"/>
              <a:buFont typeface="Helvetica Neue"/>
              <a:buNone/>
            </a:pPr>
            <a:r>
              <a:rPr lang="en-US" sz="1866" b="0" i="0" u="none" strike="noStrike" cap="none" dirty="0">
                <a:solidFill>
                  <a:srgbClr val="05284F"/>
                </a:solidFill>
                <a:latin typeface="Aptos" panose="020B0004020202020204" pitchFamily="34" charset="0"/>
                <a:ea typeface="Helvetica Neue"/>
                <a:cs typeface="Helvetica Neue"/>
                <a:sym typeface="Helvetica Neue"/>
              </a:rPr>
              <a:t>AND gives a true output only when both inputs are true.</a:t>
            </a:r>
            <a:endParaRPr dirty="0">
              <a:solidFill>
                <a:srgbClr val="05284F"/>
              </a:solidFill>
              <a:latin typeface="Aptos" panose="020B00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body" idx="1"/>
          </p:nvPr>
        </p:nvSpPr>
        <p:spPr>
          <a:xfrm>
            <a:off x="612647" y="5417395"/>
            <a:ext cx="2759816" cy="1308939"/>
          </a:xfrm>
          <a:prstGeom prst="rect">
            <a:avLst/>
          </a:prstGeom>
          <a:noFill/>
          <a:ln w="9525" cap="flat" cmpd="sng">
            <a:solidFill>
              <a:srgbClr val="011D57"/>
            </a:solidFill>
            <a:prstDash val="solid"/>
            <a:round/>
            <a:headEnd type="none" w="sm" len="sm"/>
            <a:tailEnd type="none" w="sm" len="sm"/>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E6790"/>
              </a:buClr>
              <a:buSzPts val="1666"/>
              <a:buFont typeface="Helvetica Neue"/>
              <a:buNone/>
            </a:pPr>
            <a:r>
              <a:rPr lang="en-US" sz="1666" dirty="0">
                <a:solidFill>
                  <a:srgbClr val="05284F"/>
                </a:solidFill>
                <a:ea typeface="Helvetica Neue"/>
                <a:cs typeface="Helvetica Neue"/>
                <a:sym typeface="Helvetica Neue"/>
              </a:rPr>
              <a:t>XOR, which stands for "exclusive OR," is a special type of logic gate. It outputs true (1) only when one of the inputs is true, but not both.</a:t>
            </a:r>
            <a:endParaRPr dirty="0">
              <a:solidFill>
                <a:srgbClr val="05284F"/>
              </a:solidFill>
            </a:endParaRPr>
          </a:p>
        </p:txBody>
      </p:sp>
      <p:graphicFrame>
        <p:nvGraphicFramePr>
          <p:cNvPr id="143" name="Google Shape;143;p18"/>
          <p:cNvGraphicFramePr/>
          <p:nvPr>
            <p:extLst>
              <p:ext uri="{D42A27DB-BD31-4B8C-83A1-F6EECF244321}">
                <p14:modId xmlns:p14="http://schemas.microsoft.com/office/powerpoint/2010/main" val="840388185"/>
              </p:ext>
            </p:extLst>
          </p:nvPr>
        </p:nvGraphicFramePr>
        <p:xfrm>
          <a:off x="7350053" y="1561125"/>
          <a:ext cx="2529966" cy="3735750"/>
        </p:xfrm>
        <a:graphic>
          <a:graphicData uri="http://schemas.openxmlformats.org/drawingml/2006/table">
            <a:tbl>
              <a:tblPr firstRow="1" bandRow="1">
                <a:tableStyleId>{073A0DAA-6AF3-43AB-8588-CEC1D06C72B9}</a:tableStyleId>
              </a:tblPr>
              <a:tblGrid>
                <a:gridCol w="778300">
                  <a:extLst>
                    <a:ext uri="{9D8B030D-6E8A-4147-A177-3AD203B41FA5}">
                      <a16:colId xmlns:a16="http://schemas.microsoft.com/office/drawing/2014/main" val="20000"/>
                    </a:ext>
                  </a:extLst>
                </a:gridCol>
                <a:gridCol w="778300">
                  <a:extLst>
                    <a:ext uri="{9D8B030D-6E8A-4147-A177-3AD203B41FA5}">
                      <a16:colId xmlns:a16="http://schemas.microsoft.com/office/drawing/2014/main" val="20001"/>
                    </a:ext>
                  </a:extLst>
                </a:gridCol>
                <a:gridCol w="973366">
                  <a:extLst>
                    <a:ext uri="{9D8B030D-6E8A-4147-A177-3AD203B41FA5}">
                      <a16:colId xmlns:a16="http://schemas.microsoft.com/office/drawing/2014/main" val="20002"/>
                    </a:ext>
                  </a:extLst>
                </a:gridCol>
              </a:tblGrid>
              <a:tr h="622625">
                <a:tc gridSpan="3">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NAND GATE</a:t>
                      </a:r>
                      <a:endParaRPr dirty="0">
                        <a:latin typeface="Aptos" panose="020B0004020202020204" pitchFamily="34" charset="0"/>
                      </a:endParaRPr>
                    </a:p>
                  </a:txBody>
                  <a:tcPr marL="0" marR="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622625">
                <a:tc gridSpan="2">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INPUT</a:t>
                      </a:r>
                      <a:endParaRPr dirty="0">
                        <a:latin typeface="Aptos" panose="020B0004020202020204" pitchFamily="34" charset="0"/>
                      </a:endParaRPr>
                    </a:p>
                  </a:txBody>
                  <a:tcPr marL="0" marR="0" marT="0" marB="0" anchor="ctr"/>
                </a:tc>
                <a:tc hMerge="1">
                  <a:txBody>
                    <a:bodyPr/>
                    <a:lstStyle/>
                    <a:p>
                      <a:endParaRPr lang="de-DE"/>
                    </a:p>
                  </a:txBody>
                  <a:tcP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OUTPUT</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1"/>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0</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0</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1</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2"/>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0</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1</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3"/>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0</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1</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4"/>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0</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5"/>
                  </a:ext>
                </a:extLst>
              </a:tr>
            </a:tbl>
          </a:graphicData>
        </a:graphic>
      </p:graphicFrame>
      <p:graphicFrame>
        <p:nvGraphicFramePr>
          <p:cNvPr id="144" name="Google Shape;144;p18"/>
          <p:cNvGraphicFramePr/>
          <p:nvPr>
            <p:extLst>
              <p:ext uri="{D42A27DB-BD31-4B8C-83A1-F6EECF244321}">
                <p14:modId xmlns:p14="http://schemas.microsoft.com/office/powerpoint/2010/main" val="2449674713"/>
              </p:ext>
            </p:extLst>
          </p:nvPr>
        </p:nvGraphicFramePr>
        <p:xfrm>
          <a:off x="3987632" y="1561125"/>
          <a:ext cx="2495658" cy="3735750"/>
        </p:xfrm>
        <a:graphic>
          <a:graphicData uri="http://schemas.openxmlformats.org/drawingml/2006/table">
            <a:tbl>
              <a:tblPr firstRow="1" bandRow="1">
                <a:tableStyleId>{073A0DAA-6AF3-43AB-8588-CEC1D06C72B9}</a:tableStyleId>
              </a:tblPr>
              <a:tblGrid>
                <a:gridCol w="778300">
                  <a:extLst>
                    <a:ext uri="{9D8B030D-6E8A-4147-A177-3AD203B41FA5}">
                      <a16:colId xmlns:a16="http://schemas.microsoft.com/office/drawing/2014/main" val="20000"/>
                    </a:ext>
                  </a:extLst>
                </a:gridCol>
                <a:gridCol w="778300">
                  <a:extLst>
                    <a:ext uri="{9D8B030D-6E8A-4147-A177-3AD203B41FA5}">
                      <a16:colId xmlns:a16="http://schemas.microsoft.com/office/drawing/2014/main" val="20001"/>
                    </a:ext>
                  </a:extLst>
                </a:gridCol>
                <a:gridCol w="939058">
                  <a:extLst>
                    <a:ext uri="{9D8B030D-6E8A-4147-A177-3AD203B41FA5}">
                      <a16:colId xmlns:a16="http://schemas.microsoft.com/office/drawing/2014/main" val="20002"/>
                    </a:ext>
                  </a:extLst>
                </a:gridCol>
              </a:tblGrid>
              <a:tr h="622625">
                <a:tc gridSpan="3">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NOR GATE</a:t>
                      </a:r>
                      <a:endParaRPr dirty="0">
                        <a:latin typeface="Aptos" panose="020B0004020202020204" pitchFamily="34" charset="0"/>
                      </a:endParaRPr>
                    </a:p>
                  </a:txBody>
                  <a:tcPr marL="0" marR="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622625">
                <a:tc gridSpan="2">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INPUT</a:t>
                      </a:r>
                      <a:endParaRPr dirty="0">
                        <a:latin typeface="Aptos" panose="020B0004020202020204" pitchFamily="34" charset="0"/>
                      </a:endParaRPr>
                    </a:p>
                  </a:txBody>
                  <a:tcPr marL="0" marR="0" marT="0" marB="0" anchor="ctr"/>
                </a:tc>
                <a:tc hMerge="1">
                  <a:txBody>
                    <a:bodyPr/>
                    <a:lstStyle/>
                    <a:p>
                      <a:endParaRPr lang="de-DE"/>
                    </a:p>
                  </a:txBody>
                  <a:tcP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OUTPUT</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1"/>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0</a:t>
                      </a:r>
                      <a:endParaRPr dirty="0">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0</a:t>
                      </a:r>
                      <a:endParaRPr dirty="0">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1</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2"/>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0</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0</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3"/>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0</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0</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4"/>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0</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5"/>
                  </a:ext>
                </a:extLst>
              </a:tr>
            </a:tbl>
          </a:graphicData>
        </a:graphic>
      </p:graphicFrame>
      <p:sp>
        <p:nvSpPr>
          <p:cNvPr id="145" name="Google Shape;145;p18"/>
          <p:cNvSpPr txBox="1"/>
          <p:nvPr/>
        </p:nvSpPr>
        <p:spPr>
          <a:xfrm>
            <a:off x="3987632" y="5417395"/>
            <a:ext cx="2495658" cy="939633"/>
          </a:xfrm>
          <a:prstGeom prst="rect">
            <a:avLst/>
          </a:prstGeom>
          <a:noFill/>
          <a:ln w="12700" cap="flat" cmpd="sng">
            <a:solidFill>
              <a:srgbClr val="011D57"/>
            </a:solidFill>
            <a:prstDash val="solid"/>
            <a:miter lim="400000"/>
            <a:headEnd type="none" w="sm" len="sm"/>
            <a:tailEnd type="none" w="sm" len="sm"/>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E6790"/>
              </a:buClr>
              <a:buSzPts val="1866"/>
              <a:buFont typeface="Helvetica Neue"/>
              <a:buNone/>
            </a:pPr>
            <a:r>
              <a:rPr lang="en-US" sz="1866" b="0" i="0" u="none" strike="noStrike" cap="none" dirty="0">
                <a:solidFill>
                  <a:srgbClr val="05284F"/>
                </a:solidFill>
                <a:latin typeface="Aptos" panose="020B0004020202020204" pitchFamily="34" charset="0"/>
                <a:ea typeface="Helvetica Neue"/>
                <a:cs typeface="Helvetica Neue"/>
                <a:sym typeface="Helvetica Neue"/>
              </a:rPr>
              <a:t>NOR is the inversion</a:t>
            </a:r>
          </a:p>
          <a:p>
            <a:pPr marL="0" marR="0" lvl="0" indent="0" algn="ctr" rtl="0">
              <a:lnSpc>
                <a:spcPct val="100000"/>
              </a:lnSpc>
              <a:spcBef>
                <a:spcPts val="0"/>
              </a:spcBef>
              <a:spcAft>
                <a:spcPts val="0"/>
              </a:spcAft>
              <a:buClr>
                <a:srgbClr val="0E6790"/>
              </a:buClr>
              <a:buSzPts val="1866"/>
              <a:buFont typeface="Helvetica Neue"/>
              <a:buNone/>
            </a:pPr>
            <a:r>
              <a:rPr lang="en-US" sz="1866" dirty="0">
                <a:solidFill>
                  <a:srgbClr val="05284F"/>
                </a:solidFill>
                <a:latin typeface="Aptos" panose="020B0004020202020204" pitchFamily="34" charset="0"/>
                <a:ea typeface="Helvetica Neue"/>
                <a:cs typeface="Helvetica Neue"/>
                <a:sym typeface="Helvetica Neue"/>
              </a:rPr>
              <a:t>o</a:t>
            </a:r>
            <a:r>
              <a:rPr lang="en-US" sz="1866" b="0" i="0" u="none" strike="noStrike" cap="none" dirty="0">
                <a:solidFill>
                  <a:srgbClr val="05284F"/>
                </a:solidFill>
                <a:latin typeface="Aptos" panose="020B0004020202020204" pitchFamily="34" charset="0"/>
                <a:ea typeface="Helvetica Neue"/>
                <a:cs typeface="Helvetica Neue"/>
                <a:sym typeface="Helvetica Neue"/>
              </a:rPr>
              <a:t>f OR.</a:t>
            </a:r>
            <a:endParaRPr dirty="0">
              <a:solidFill>
                <a:srgbClr val="05284F"/>
              </a:solidFill>
              <a:latin typeface="Aptos" panose="020B0004020202020204" pitchFamily="34" charset="0"/>
            </a:endParaRPr>
          </a:p>
        </p:txBody>
      </p:sp>
      <p:sp>
        <p:nvSpPr>
          <p:cNvPr id="146" name="Google Shape;146;p18"/>
          <p:cNvSpPr txBox="1"/>
          <p:nvPr/>
        </p:nvSpPr>
        <p:spPr>
          <a:xfrm>
            <a:off x="7350053" y="5417396"/>
            <a:ext cx="2529966" cy="939633"/>
          </a:xfrm>
          <a:prstGeom prst="rect">
            <a:avLst/>
          </a:prstGeom>
          <a:noFill/>
          <a:ln w="12700" cap="flat" cmpd="sng">
            <a:solidFill>
              <a:srgbClr val="011D57"/>
            </a:solidFill>
            <a:prstDash val="solid"/>
            <a:miter lim="400000"/>
            <a:headEnd type="none" w="sm" len="sm"/>
            <a:tailEnd type="none" w="sm" len="sm"/>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E6790"/>
              </a:buClr>
              <a:buSzPts val="1866"/>
              <a:buFont typeface="Helvetica Neue"/>
              <a:buNone/>
            </a:pPr>
            <a:r>
              <a:rPr lang="en-US" sz="1866" b="0" i="0" u="none" strike="noStrike" cap="none" dirty="0">
                <a:solidFill>
                  <a:srgbClr val="05284F"/>
                </a:solidFill>
                <a:latin typeface="Aptos" panose="020B0004020202020204" pitchFamily="34" charset="0"/>
                <a:ea typeface="Helvetica Neue"/>
                <a:cs typeface="Helvetica Neue"/>
                <a:sym typeface="Helvetica Neue"/>
              </a:rPr>
              <a:t>NAND is the inversion of AND.</a:t>
            </a:r>
            <a:endParaRPr dirty="0">
              <a:solidFill>
                <a:srgbClr val="05284F"/>
              </a:solidFill>
              <a:latin typeface="Aptos" panose="020B0004020202020204" pitchFamily="34" charset="0"/>
            </a:endParaRPr>
          </a:p>
        </p:txBody>
      </p:sp>
      <p:graphicFrame>
        <p:nvGraphicFramePr>
          <p:cNvPr id="147" name="Google Shape;147;p18"/>
          <p:cNvGraphicFramePr/>
          <p:nvPr>
            <p:extLst>
              <p:ext uri="{D42A27DB-BD31-4B8C-83A1-F6EECF244321}">
                <p14:modId xmlns:p14="http://schemas.microsoft.com/office/powerpoint/2010/main" val="128162208"/>
              </p:ext>
            </p:extLst>
          </p:nvPr>
        </p:nvGraphicFramePr>
        <p:xfrm>
          <a:off x="730637" y="1561125"/>
          <a:ext cx="2495658" cy="3735750"/>
        </p:xfrm>
        <a:graphic>
          <a:graphicData uri="http://schemas.openxmlformats.org/drawingml/2006/table">
            <a:tbl>
              <a:tblPr firstRow="1" bandRow="1">
                <a:tableStyleId>{073A0DAA-6AF3-43AB-8588-CEC1D06C72B9}</a:tableStyleId>
              </a:tblPr>
              <a:tblGrid>
                <a:gridCol w="778300">
                  <a:extLst>
                    <a:ext uri="{9D8B030D-6E8A-4147-A177-3AD203B41FA5}">
                      <a16:colId xmlns:a16="http://schemas.microsoft.com/office/drawing/2014/main" val="20000"/>
                    </a:ext>
                  </a:extLst>
                </a:gridCol>
                <a:gridCol w="778300">
                  <a:extLst>
                    <a:ext uri="{9D8B030D-6E8A-4147-A177-3AD203B41FA5}">
                      <a16:colId xmlns:a16="http://schemas.microsoft.com/office/drawing/2014/main" val="20001"/>
                    </a:ext>
                  </a:extLst>
                </a:gridCol>
                <a:gridCol w="939058">
                  <a:extLst>
                    <a:ext uri="{9D8B030D-6E8A-4147-A177-3AD203B41FA5}">
                      <a16:colId xmlns:a16="http://schemas.microsoft.com/office/drawing/2014/main" val="20002"/>
                    </a:ext>
                  </a:extLst>
                </a:gridCol>
              </a:tblGrid>
              <a:tr h="622625">
                <a:tc gridSpan="3">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XOR GATE</a:t>
                      </a:r>
                      <a:endParaRPr dirty="0">
                        <a:latin typeface="Aptos" panose="020B0004020202020204" pitchFamily="34" charset="0"/>
                      </a:endParaRPr>
                    </a:p>
                  </a:txBody>
                  <a:tcPr marL="0" marR="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622625">
                <a:tc gridSpan="2">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INPUT</a:t>
                      </a:r>
                      <a:endParaRPr dirty="0">
                        <a:latin typeface="Aptos" panose="020B0004020202020204" pitchFamily="34" charset="0"/>
                      </a:endParaRPr>
                    </a:p>
                  </a:txBody>
                  <a:tcPr marL="0" marR="0" marT="0" marB="0" anchor="ctr"/>
                </a:tc>
                <a:tc hMerge="1">
                  <a:txBody>
                    <a:bodyPr/>
                    <a:lstStyle/>
                    <a:p>
                      <a:endParaRPr lang="de-DE"/>
                    </a:p>
                  </a:txBody>
                  <a:tcP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OUTPUT</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1"/>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0</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0</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0</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2"/>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0</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1</a:t>
                      </a:r>
                      <a:endParaRPr dirty="0">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1</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3"/>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0</a:t>
                      </a:r>
                      <a:endParaRPr dirty="0">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1</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4"/>
                  </a:ext>
                </a:extLst>
              </a:tr>
              <a:tr h="622625">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a:solidFill>
                            <a:srgbClr val="052850"/>
                          </a:solidFill>
                        </a:rPr>
                        <a:t>1</a:t>
                      </a:r>
                      <a:endParaRPr>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052850"/>
                        </a:buClr>
                        <a:buSzPts val="1800"/>
                        <a:buFont typeface="Helvetica Neue"/>
                        <a:buNone/>
                      </a:pPr>
                      <a:r>
                        <a:rPr lang="en-US" sz="1800" u="none" strike="noStrike" cap="none" dirty="0">
                          <a:solidFill>
                            <a:srgbClr val="052850"/>
                          </a:solidFill>
                        </a:rPr>
                        <a:t>1</a:t>
                      </a:r>
                      <a:endParaRPr dirty="0">
                        <a:latin typeface="Aptos" panose="020B0004020202020204" pitchFamily="34" charset="0"/>
                      </a:endParaRPr>
                    </a:p>
                  </a:txBody>
                  <a:tcPr marL="0" marR="0" marT="0" marB="0" anchor="ctr"/>
                </a:tc>
                <a:tc>
                  <a:txBody>
                    <a:bodyPr/>
                    <a:lstStyle/>
                    <a:p>
                      <a:pPr marL="0" marR="0" lvl="0" indent="0" algn="ctr" rtl="0">
                        <a:lnSpc>
                          <a:spcPct val="100000"/>
                        </a:lnSpc>
                        <a:spcBef>
                          <a:spcPts val="0"/>
                        </a:spcBef>
                        <a:spcAft>
                          <a:spcPts val="0"/>
                        </a:spcAft>
                        <a:buClr>
                          <a:srgbClr val="FFFFFF"/>
                        </a:buClr>
                        <a:buSzPts val="1800"/>
                        <a:buFont typeface="Helvetica Neue"/>
                        <a:buNone/>
                      </a:pPr>
                      <a:r>
                        <a:rPr lang="en-US" sz="1800" b="1" u="none" strike="noStrike" cap="none" dirty="0">
                          <a:solidFill>
                            <a:srgbClr val="FFFFFF"/>
                          </a:solidFill>
                        </a:rPr>
                        <a:t>0</a:t>
                      </a:r>
                      <a:endParaRPr dirty="0">
                        <a:latin typeface="Aptos" panose="020B0004020202020204" pitchFamily="34" charset="0"/>
                      </a:endParaRPr>
                    </a:p>
                  </a:txBody>
                  <a:tcPr marL="0" marR="0" marT="0" marB="0" anchor="ctr">
                    <a:solidFill>
                      <a:schemeClr val="bg2">
                        <a:lumMod val="25000"/>
                      </a:schemeClr>
                    </a:solidFill>
                  </a:tcPr>
                </a:tc>
                <a:extLst>
                  <a:ext uri="{0D108BD9-81ED-4DB2-BD59-A6C34878D82A}">
                    <a16:rowId xmlns:a16="http://schemas.microsoft.com/office/drawing/2014/main" val="10005"/>
                  </a:ext>
                </a:extLst>
              </a:tr>
            </a:tbl>
          </a:graphicData>
        </a:graphic>
      </p:graphicFrame>
      <p:sp>
        <p:nvSpPr>
          <p:cNvPr id="6" name="Google Shape;131;p17">
            <a:extLst>
              <a:ext uri="{FF2B5EF4-FFF2-40B4-BE49-F238E27FC236}">
                <a16:creationId xmlns:a16="http://schemas.microsoft.com/office/drawing/2014/main" id="{068A0665-015B-373D-AF72-68172BBD6C13}"/>
              </a:ext>
            </a:extLst>
          </p:cNvPr>
          <p:cNvSpPr txBox="1">
            <a:spLocks noGrp="1"/>
          </p:cNvSpPr>
          <p:nvPr>
            <p:ph type="title"/>
          </p:nvPr>
        </p:nvSpPr>
        <p:spPr>
          <a:xfrm>
            <a:off x="645669" y="512746"/>
            <a:ext cx="7872689" cy="922947"/>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5284F"/>
              </a:buClr>
              <a:buSzPts val="3200"/>
              <a:buFont typeface="Play"/>
              <a:buNone/>
            </a:pPr>
            <a:r>
              <a:rPr lang="en-US" sz="3200" b="1" i="0" u="none" strike="noStrike" cap="none" dirty="0">
                <a:solidFill>
                  <a:srgbClr val="05284F"/>
                </a:solidFill>
                <a:ea typeface="Play"/>
                <a:cs typeface="Play"/>
                <a:sym typeface="Play"/>
              </a:rPr>
              <a:t>Truth Tables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body" idx="1"/>
          </p:nvPr>
        </p:nvSpPr>
        <p:spPr>
          <a:xfrm>
            <a:off x="645669" y="1656320"/>
            <a:ext cx="10703786" cy="4688934"/>
          </a:xfrm>
          <a:prstGeom prst="rect">
            <a:avLst/>
          </a:prstGeom>
          <a:noFill/>
          <a:ln>
            <a:noFill/>
          </a:ln>
        </p:spPr>
        <p:txBody>
          <a:bodyPr spcFirstLastPara="1" wrap="square" lIns="0" tIns="0" rIns="0" bIns="0" anchor="t" anchorCtr="0">
            <a:normAutofit/>
          </a:bodyPr>
          <a:lstStyle/>
          <a:p>
            <a:pPr lvl="0">
              <a:spcAft>
                <a:spcPts val="0"/>
              </a:spcAft>
              <a:buSzPts val="1866"/>
            </a:pPr>
            <a:r>
              <a:rPr lang="en-US" dirty="0">
                <a:sym typeface="Helvetica Neue"/>
              </a:rPr>
              <a:t>These basic gates can be combined in different ways to create more complex functions. </a:t>
            </a:r>
            <a:endParaRPr dirty="0"/>
          </a:p>
          <a:p>
            <a:pPr lvl="0">
              <a:spcAft>
                <a:spcPts val="0"/>
              </a:spcAft>
              <a:buSzPts val="1866"/>
            </a:pPr>
            <a:r>
              <a:rPr lang="en-US" dirty="0">
                <a:sym typeface="Helvetica Neue"/>
              </a:rPr>
              <a:t>For example, the NAND gate is like an AND gate followed by a NOT gate, and the NOR gate is like an OR gate followed by a NOT gate. </a:t>
            </a:r>
            <a:endParaRPr dirty="0"/>
          </a:p>
          <a:p>
            <a:pPr lvl="0">
              <a:spcAft>
                <a:spcPts val="0"/>
              </a:spcAft>
              <a:buSzPts val="1866"/>
            </a:pPr>
            <a:r>
              <a:rPr lang="en-US" dirty="0">
                <a:sym typeface="Helvetica Neue"/>
              </a:rPr>
              <a:t>These combinations allow us to build circuits that can perform more complex operations, like adding numbers or comparing values.</a:t>
            </a:r>
            <a:endParaRPr dirty="0"/>
          </a:p>
          <a:p>
            <a:pPr lvl="0">
              <a:spcAft>
                <a:spcPts val="0"/>
              </a:spcAft>
              <a:buSzPts val="1866"/>
            </a:pPr>
            <a:r>
              <a:rPr lang="en-US" dirty="0">
                <a:sym typeface="Helvetica Neue"/>
              </a:rPr>
              <a:t>Logic gates are essential for the functioning of all digital devices. </a:t>
            </a:r>
            <a:endParaRPr dirty="0"/>
          </a:p>
          <a:p>
            <a:pPr lvl="0">
              <a:spcAft>
                <a:spcPts val="0"/>
              </a:spcAft>
              <a:buSzPts val="1866"/>
            </a:pPr>
            <a:r>
              <a:rPr lang="en-US" dirty="0">
                <a:sym typeface="Helvetica Neue"/>
              </a:rPr>
              <a:t>By understanding how logic gates work, we can gain a deeper appreciation for the complex world of digital electronics.</a:t>
            </a:r>
            <a:endParaRPr dirty="0"/>
          </a:p>
        </p:txBody>
      </p:sp>
      <p:sp>
        <p:nvSpPr>
          <p:cNvPr id="159" name="Google Shape;159;p20"/>
          <p:cNvSpPr txBox="1">
            <a:spLocks noGrp="1"/>
          </p:cNvSpPr>
          <p:nvPr>
            <p:ph type="title"/>
          </p:nvPr>
        </p:nvSpPr>
        <p:spPr>
          <a:xfrm>
            <a:off x="645669" y="512746"/>
            <a:ext cx="7872689" cy="922947"/>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5284F"/>
              </a:buClr>
              <a:buSzPts val="3200"/>
              <a:buFont typeface="Play"/>
              <a:buNone/>
            </a:pPr>
            <a:r>
              <a:rPr lang="en-US" sz="3200" b="1" i="0" u="none" strike="noStrike" cap="none" dirty="0">
                <a:solidFill>
                  <a:srgbClr val="05284F"/>
                </a:solidFill>
                <a:ea typeface="Play"/>
                <a:cs typeface="Play"/>
                <a:sym typeface="Play"/>
              </a:rPr>
              <a:t>Combination of Gates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body" idx="1"/>
          </p:nvPr>
        </p:nvSpPr>
        <p:spPr>
          <a:xfrm>
            <a:off x="645669" y="1568013"/>
            <a:ext cx="10703786" cy="4688934"/>
          </a:xfrm>
          <a:prstGeom prst="rect">
            <a:avLst/>
          </a:prstGeom>
          <a:noFill/>
          <a:ln>
            <a:noFill/>
          </a:ln>
        </p:spPr>
        <p:txBody>
          <a:bodyPr spcFirstLastPara="1" wrap="square" lIns="0" tIns="0" rIns="0" bIns="0" anchor="t" anchorCtr="0">
            <a:normAutofit/>
          </a:bodyPr>
          <a:lstStyle/>
          <a:p>
            <a:pPr lvl="0">
              <a:spcAft>
                <a:spcPts val="0"/>
              </a:spcAft>
              <a:buSzPts val="1866"/>
            </a:pPr>
            <a:r>
              <a:rPr lang="en-US" dirty="0">
                <a:sym typeface="Helvetica Neue"/>
              </a:rPr>
              <a:t>Logic gates are like tiny switches that control information flow in computers and other devices.</a:t>
            </a:r>
            <a:endParaRPr dirty="0"/>
          </a:p>
          <a:p>
            <a:pPr lvl="0">
              <a:spcAft>
                <a:spcPts val="0"/>
              </a:spcAft>
              <a:buSzPts val="1866"/>
            </a:pPr>
            <a:r>
              <a:rPr lang="en-US" dirty="0">
                <a:sym typeface="Helvetica Neue"/>
              </a:rPr>
              <a:t>They work with inputs and outputs, using 1s and 0s (binary digits) to represent information.</a:t>
            </a:r>
            <a:endParaRPr dirty="0"/>
          </a:p>
          <a:p>
            <a:pPr lvl="0">
              <a:spcAft>
                <a:spcPts val="0"/>
              </a:spcAft>
              <a:buSzPts val="1866"/>
            </a:pPr>
            <a:r>
              <a:rPr lang="en-US" dirty="0">
                <a:sym typeface="Helvetica Neue"/>
              </a:rPr>
              <a:t>Different types of logic gates, like AND, OR, and NOT, can be combined to create complex functions and circuits</a:t>
            </a:r>
            <a:endParaRPr dirty="0"/>
          </a:p>
        </p:txBody>
      </p:sp>
      <p:sp>
        <p:nvSpPr>
          <p:cNvPr id="165" name="Google Shape;165;p21"/>
          <p:cNvSpPr txBox="1">
            <a:spLocks noGrp="1"/>
          </p:cNvSpPr>
          <p:nvPr>
            <p:ph type="title"/>
          </p:nvPr>
        </p:nvSpPr>
        <p:spPr>
          <a:xfrm>
            <a:off x="645669" y="512746"/>
            <a:ext cx="7872689" cy="922947"/>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5284F"/>
              </a:buClr>
              <a:buSzPts val="3200"/>
              <a:buFont typeface="Play"/>
              <a:buNone/>
            </a:pPr>
            <a:r>
              <a:rPr lang="en-US" sz="3200" b="1" i="0" u="none" strike="noStrike" cap="none" dirty="0">
                <a:solidFill>
                  <a:srgbClr val="05284F"/>
                </a:solidFill>
                <a:ea typeface="Play"/>
                <a:cs typeface="Play"/>
                <a:sym typeface="Play"/>
              </a:rPr>
              <a:t>Summary</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body" idx="1"/>
          </p:nvPr>
        </p:nvSpPr>
        <p:spPr>
          <a:xfrm>
            <a:off x="645669" y="1656320"/>
            <a:ext cx="10703786" cy="4688934"/>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SzPts val="2400"/>
              <a:buChar char="‣"/>
            </a:pPr>
            <a:r>
              <a:rPr lang="en-US" sz="2400" b="0" i="0" u="none" strike="noStrike" cap="none" dirty="0">
                <a:solidFill>
                  <a:srgbClr val="052850"/>
                </a:solidFill>
                <a:ea typeface="Arial"/>
                <a:cs typeface="Arial"/>
                <a:sym typeface="Arial"/>
              </a:rPr>
              <a:t>Worksheet Introductory Level</a:t>
            </a:r>
            <a:endParaRPr dirty="0"/>
          </a:p>
          <a:p>
            <a:pPr marL="228600" lvl="0" indent="-228600" algn="l" rtl="0">
              <a:lnSpc>
                <a:spcPct val="90000"/>
              </a:lnSpc>
              <a:spcBef>
                <a:spcPts val="1000"/>
              </a:spcBef>
              <a:spcAft>
                <a:spcPts val="0"/>
              </a:spcAft>
              <a:buSzPts val="2400"/>
              <a:buChar char="‣"/>
            </a:pPr>
            <a:r>
              <a:rPr lang="en-US" sz="2400" b="0" i="0" u="none" strike="noStrike" cap="none" dirty="0">
                <a:solidFill>
                  <a:srgbClr val="052850"/>
                </a:solidFill>
                <a:ea typeface="Arial"/>
                <a:cs typeface="Arial"/>
                <a:sym typeface="Arial"/>
              </a:rPr>
              <a:t>Worksheet Advanced Level</a:t>
            </a:r>
            <a:endParaRPr dirty="0"/>
          </a:p>
          <a:p>
            <a:pPr marL="228600" lvl="0" indent="-228600" algn="l" rtl="0">
              <a:lnSpc>
                <a:spcPct val="90000"/>
              </a:lnSpc>
              <a:spcBef>
                <a:spcPts val="1000"/>
              </a:spcBef>
              <a:spcAft>
                <a:spcPts val="0"/>
              </a:spcAft>
              <a:buSzPts val="2400"/>
              <a:buChar char="‣"/>
            </a:pPr>
            <a:r>
              <a:rPr lang="en-US" sz="2400" b="0" i="0" u="none" strike="noStrike" cap="none" dirty="0">
                <a:solidFill>
                  <a:srgbClr val="052850"/>
                </a:solidFill>
                <a:ea typeface="Arial"/>
                <a:cs typeface="Arial"/>
                <a:sym typeface="Arial"/>
              </a:rPr>
              <a:t>Logic Gate Simulator</a:t>
            </a:r>
            <a:endParaRPr dirty="0"/>
          </a:p>
        </p:txBody>
      </p:sp>
      <p:sp>
        <p:nvSpPr>
          <p:cNvPr id="171" name="Google Shape;171;p22"/>
          <p:cNvSpPr txBox="1">
            <a:spLocks noGrp="1"/>
          </p:cNvSpPr>
          <p:nvPr>
            <p:ph type="title"/>
          </p:nvPr>
        </p:nvSpPr>
        <p:spPr>
          <a:xfrm>
            <a:off x="645669" y="512746"/>
            <a:ext cx="7872689" cy="922947"/>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05284F"/>
              </a:buClr>
              <a:buSzPts val="3200"/>
              <a:buFont typeface="Play"/>
              <a:buNone/>
            </a:pPr>
            <a:r>
              <a:rPr lang="en-US" sz="3200" b="1" i="0" u="none" strike="noStrike" cap="none" dirty="0">
                <a:solidFill>
                  <a:srgbClr val="05284F"/>
                </a:solidFill>
                <a:ea typeface="Play"/>
                <a:cs typeface="Play"/>
                <a:sym typeface="Play"/>
              </a:rPr>
              <a:t>Activities</a:t>
            </a:r>
            <a:endParaRPr dirty="0"/>
          </a:p>
        </p:txBody>
      </p:sp>
    </p:spTree>
  </p:cSld>
  <p:clrMapOvr>
    <a:masterClrMapping/>
  </p:clrMapOvr>
</p:sld>
</file>

<file path=ppt/theme/theme1.xml><?xml version="1.0" encoding="utf-8"?>
<a:theme xmlns:a="http://schemas.openxmlformats.org/drawingml/2006/main" name="Office">
  <a:themeElements>
    <a:clrScheme name="Science on Stage 1">
      <a:dk1>
        <a:srgbClr val="052850"/>
      </a:dk1>
      <a:lt1>
        <a:srgbClr val="FFFFFF"/>
      </a:lt1>
      <a:dk2>
        <a:srgbClr val="6192C0"/>
      </a:dk2>
      <a:lt2>
        <a:srgbClr val="E9F3FF"/>
      </a:lt2>
      <a:accent1>
        <a:srgbClr val="FABB14"/>
      </a:accent1>
      <a:accent2>
        <a:srgbClr val="95C11F"/>
      </a:accent2>
      <a:accent3>
        <a:srgbClr val="EF7D00"/>
      </a:accent3>
      <a:accent4>
        <a:srgbClr val="009ED3"/>
      </a:accent4>
      <a:accent5>
        <a:srgbClr val="B83844"/>
      </a:accent5>
      <a:accent6>
        <a:srgbClr val="2A61A0"/>
      </a:accent6>
      <a:hlink>
        <a:srgbClr val="052850"/>
      </a:hlink>
      <a:folHlink>
        <a:srgbClr val="05285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91C44D75695184FAADF36D81CC895CA" ma:contentTypeVersion="14" ma:contentTypeDescription="Ein neues Dokument erstellen." ma:contentTypeScope="" ma:versionID="56fb11ded634cf261f301c2f096412b0">
  <xsd:schema xmlns:xsd="http://www.w3.org/2001/XMLSchema" xmlns:xs="http://www.w3.org/2001/XMLSchema" xmlns:p="http://schemas.microsoft.com/office/2006/metadata/properties" xmlns:ns2="bebdec8a-3f2a-4143-907b-f144d9fa917e" xmlns:ns3="7860be0e-ffc9-42e6-9b10-708e6cacedf8" targetNamespace="http://schemas.microsoft.com/office/2006/metadata/properties" ma:root="true" ma:fieldsID="f3861f3ca34a3ce18830b36b8de2da9a" ns2:_="" ns3:_="">
    <xsd:import namespace="bebdec8a-3f2a-4143-907b-f144d9fa917e"/>
    <xsd:import namespace="7860be0e-ffc9-42e6-9b10-708e6caced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bdec8a-3f2a-4143-907b-f144d9fa91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2a44ae6d-6acd-4b28-bed4-535d08515524"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60be0e-ffc9-42e6-9b10-708e6cacedf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e0e8b7e-b775-46ac-adea-368f68487cbe}" ma:internalName="TaxCatchAll" ma:showField="CatchAllData" ma:web="7860be0e-ffc9-42e6-9b10-708e6caced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bdec8a-3f2a-4143-907b-f144d9fa917e">
      <Terms xmlns="http://schemas.microsoft.com/office/infopath/2007/PartnerControls"/>
    </lcf76f155ced4ddcb4097134ff3c332f>
    <TaxCatchAll xmlns="7860be0e-ffc9-42e6-9b10-708e6cacedf8" xsi:nil="true"/>
  </documentManagement>
</p:properties>
</file>

<file path=customXml/itemProps1.xml><?xml version="1.0" encoding="utf-8"?>
<ds:datastoreItem xmlns:ds="http://schemas.openxmlformats.org/officeDocument/2006/customXml" ds:itemID="{B094C678-D7F8-4856-8F42-58CD55D6563C}">
  <ds:schemaRefs>
    <ds:schemaRef ds:uri="http://schemas.microsoft.com/sharepoint/v3/contenttype/forms"/>
  </ds:schemaRefs>
</ds:datastoreItem>
</file>

<file path=customXml/itemProps2.xml><?xml version="1.0" encoding="utf-8"?>
<ds:datastoreItem xmlns:ds="http://schemas.openxmlformats.org/officeDocument/2006/customXml" ds:itemID="{7931612E-5DFE-49DA-A863-3C667C02518C}"/>
</file>

<file path=customXml/itemProps3.xml><?xml version="1.0" encoding="utf-8"?>
<ds:datastoreItem xmlns:ds="http://schemas.openxmlformats.org/officeDocument/2006/customXml" ds:itemID="{7FA3E186-3E1D-4D2F-9537-27D37AF75B4F}">
  <ds:schemaRefs>
    <ds:schemaRef ds:uri="http://schemas.microsoft.com/office/2006/metadata/properties"/>
    <ds:schemaRef ds:uri="http://schemas.microsoft.com/office/infopath/2007/PartnerControls"/>
    <ds:schemaRef ds:uri="bebdec8a-3f2a-4143-907b-f144d9fa917e"/>
    <ds:schemaRef ds:uri="7860be0e-ffc9-42e6-9b10-708e6cacedf8"/>
  </ds:schemaRefs>
</ds:datastoreItem>
</file>

<file path=docProps/app.xml><?xml version="1.0" encoding="utf-8"?>
<Properties xmlns="http://schemas.openxmlformats.org/officeDocument/2006/extended-properties" xmlns:vt="http://schemas.openxmlformats.org/officeDocument/2006/docPropsVTypes">
  <TotalTime>0</TotalTime>
  <Words>703</Words>
  <Application>Microsoft Office PowerPoint</Application>
  <PresentationFormat>Breitbild</PresentationFormat>
  <Paragraphs>126</Paragraphs>
  <Slides>9</Slides>
  <Notes>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9</vt:i4>
      </vt:variant>
    </vt:vector>
  </HeadingPairs>
  <TitlesOfParts>
    <vt:vector size="17" baseType="lpstr">
      <vt:lpstr>Aptos</vt:lpstr>
      <vt:lpstr>Aptos Display</vt:lpstr>
      <vt:lpstr>Arial</vt:lpstr>
      <vt:lpstr>Calibri</vt:lpstr>
      <vt:lpstr>Helvetica Neue</vt:lpstr>
      <vt:lpstr>Play</vt:lpstr>
      <vt:lpstr>Systemschrift Normal</vt:lpstr>
      <vt:lpstr>Office</vt:lpstr>
      <vt:lpstr>Classical Logic Gates</vt:lpstr>
      <vt:lpstr>What are logic gates?</vt:lpstr>
      <vt:lpstr>What are logic gates?</vt:lpstr>
      <vt:lpstr>Truth Tables</vt:lpstr>
      <vt:lpstr>Truth Tables</vt:lpstr>
      <vt:lpstr>Truth Tables</vt:lpstr>
      <vt:lpstr>Combination of Gates</vt:lpstr>
      <vt:lpstr>Summary</vt:lpstr>
      <vt:lpstr>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Jennifer Schmidt</cp:lastModifiedBy>
  <cp:revision>77</cp:revision>
  <dcterms:created xsi:type="dcterms:W3CDTF">2021-01-06T08:44:14Z</dcterms:created>
  <dcterms:modified xsi:type="dcterms:W3CDTF">2026-05-18T13:19:18Z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0x010100891C44D75695184FAADF36D81CC895CA</vt:lpwstr>
  </property>
  <property fmtid="{D5CDD505-2E9C-101B-9397-08002B2CF9AE}" pid="3" name="MediaServiceImageTags">
    <vt:lpwstr/>
  </property>
</Properties>
</file>